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87" r:id="rId2"/>
    <p:sldId id="300" r:id="rId3"/>
    <p:sldId id="304" r:id="rId4"/>
    <p:sldId id="301" r:id="rId5"/>
    <p:sldId id="302" r:id="rId6"/>
    <p:sldId id="303" r:id="rId7"/>
    <p:sldId id="293" r:id="rId8"/>
    <p:sldId id="288" r:id="rId9"/>
    <p:sldId id="289" r:id="rId10"/>
    <p:sldId id="290" r:id="rId11"/>
    <p:sldId id="306" r:id="rId12"/>
    <p:sldId id="307" r:id="rId13"/>
    <p:sldId id="310" r:id="rId14"/>
    <p:sldId id="312" r:id="rId15"/>
    <p:sldId id="309" r:id="rId16"/>
    <p:sldId id="292" r:id="rId17"/>
    <p:sldId id="294" r:id="rId18"/>
    <p:sldId id="308" r:id="rId19"/>
    <p:sldId id="311" r:id="rId20"/>
    <p:sldId id="305" r:id="rId21"/>
  </p:sldIdLst>
  <p:sldSz cx="12192000" cy="6858000"/>
  <p:notesSz cx="7104063" cy="10234613"/>
  <p:embeddedFontLs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bpmLgXsUYz7Tjy5sWVBYWvupcK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or Mesquita" initials="HM" lastIdx="1" clrIdx="0">
    <p:extLst>
      <p:ext uri="{19B8F6BF-5375-455C-9EA6-DF929625EA0E}">
        <p15:presenceInfo xmlns:p15="http://schemas.microsoft.com/office/powerpoint/2012/main" userId="a8f13573532d6e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B69BB"/>
    <a:srgbClr val="FD9203"/>
    <a:srgbClr val="FF2525"/>
    <a:srgbClr val="F3EE08"/>
    <a:srgbClr val="EBE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F4566D-68FE-41B7-A586-A80130BEA657}">
  <a:tblStyle styleId="{41F4566D-68FE-41B7-A586-A80130BEA65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5" autoAdjust="0"/>
    <p:restoredTop sz="88766" autoAdjust="0"/>
  </p:normalViewPr>
  <p:slideViewPr>
    <p:cSldViewPr snapToGrid="0">
      <p:cViewPr varScale="1">
        <p:scale>
          <a:sx n="64" d="100"/>
          <a:sy n="64" d="100"/>
        </p:scale>
        <p:origin x="89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tor Caixeta Mesquita" userId="56a323cb-5184-4f0b-a79b-14a8bfabd051" providerId="ADAL" clId="{A16DEA3F-DB23-49E2-995B-DB476FC9EC26}"/>
    <pc:docChg chg="undo redo custSel modSld">
      <pc:chgData name="Heitor Caixeta Mesquita" userId="56a323cb-5184-4f0b-a79b-14a8bfabd051" providerId="ADAL" clId="{A16DEA3F-DB23-49E2-995B-DB476FC9EC26}" dt="2021-05-11T19:06:49.235" v="386" actId="6549"/>
      <pc:docMkLst>
        <pc:docMk/>
      </pc:docMkLst>
      <pc:sldChg chg="modSp mod">
        <pc:chgData name="Heitor Caixeta Mesquita" userId="56a323cb-5184-4f0b-a79b-14a8bfabd051" providerId="ADAL" clId="{A16DEA3F-DB23-49E2-995B-DB476FC9EC26}" dt="2021-05-11T19:06:49.235" v="386" actId="6549"/>
        <pc:sldMkLst>
          <pc:docMk/>
          <pc:sldMk cId="2582336270" sldId="287"/>
        </pc:sldMkLst>
        <pc:spChg chg="mod">
          <ac:chgData name="Heitor Caixeta Mesquita" userId="56a323cb-5184-4f0b-a79b-14a8bfabd051" providerId="ADAL" clId="{A16DEA3F-DB23-49E2-995B-DB476FC9EC26}" dt="2021-05-11T19:06:49.235" v="386" actId="6549"/>
          <ac:spMkLst>
            <pc:docMk/>
            <pc:sldMk cId="2582336270" sldId="287"/>
            <ac:spMk id="7" creationId="{F6EF62D2-5489-41C9-8B6A-743AA64108CB}"/>
          </ac:spMkLst>
        </pc:spChg>
      </pc:sldChg>
      <pc:sldChg chg="mod">
        <pc:chgData name="Heitor Caixeta Mesquita" userId="56a323cb-5184-4f0b-a79b-14a8bfabd051" providerId="ADAL" clId="{A16DEA3F-DB23-49E2-995B-DB476FC9EC26}" dt="2021-05-09T17:53:14.088" v="239" actId="27918"/>
        <pc:sldMkLst>
          <pc:docMk/>
          <pc:sldMk cId="2207726087" sldId="288"/>
        </pc:sldMkLst>
      </pc:sldChg>
      <pc:sldChg chg="mod">
        <pc:chgData name="Heitor Caixeta Mesquita" userId="56a323cb-5184-4f0b-a79b-14a8bfabd051" providerId="ADAL" clId="{A16DEA3F-DB23-49E2-995B-DB476FC9EC26}" dt="2021-05-09T17:53:29.186" v="241" actId="27918"/>
        <pc:sldMkLst>
          <pc:docMk/>
          <pc:sldMk cId="3804863889" sldId="289"/>
        </pc:sldMkLst>
      </pc:sldChg>
      <pc:sldChg chg="addSp delSp modSp mod">
        <pc:chgData name="Heitor Caixeta Mesquita" userId="56a323cb-5184-4f0b-a79b-14a8bfabd051" providerId="ADAL" clId="{A16DEA3F-DB23-49E2-995B-DB476FC9EC26}" dt="2021-05-11T15:16:00.373" v="369" actId="27918"/>
        <pc:sldMkLst>
          <pc:docMk/>
          <pc:sldMk cId="629724580" sldId="290"/>
        </pc:sldMkLst>
        <pc:graphicFrameChg chg="del">
          <ac:chgData name="Heitor Caixeta Mesquita" userId="56a323cb-5184-4f0b-a79b-14a8bfabd051" providerId="ADAL" clId="{A16DEA3F-DB23-49E2-995B-DB476FC9EC26}" dt="2021-04-12T18:40:02.832" v="3" actId="478"/>
          <ac:graphicFrameMkLst>
            <pc:docMk/>
            <pc:sldMk cId="629724580" sldId="290"/>
            <ac:graphicFrameMk id="8" creationId="{00000000-0008-0000-0600-000002000000}"/>
          </ac:graphicFrameMkLst>
        </pc:graphicFrameChg>
        <pc:graphicFrameChg chg="add mod">
          <ac:chgData name="Heitor Caixeta Mesquita" userId="56a323cb-5184-4f0b-a79b-14a8bfabd051" providerId="ADAL" clId="{A16DEA3F-DB23-49E2-995B-DB476FC9EC26}" dt="2021-04-12T18:40:22.752" v="9" actId="14100"/>
          <ac:graphicFrameMkLst>
            <pc:docMk/>
            <pc:sldMk cId="629724580" sldId="290"/>
            <ac:graphicFrameMk id="9" creationId="{00000000-0008-0000-0600-000002000000}"/>
          </ac:graphicFrameMkLst>
        </pc:graphicFrameChg>
      </pc:sldChg>
      <pc:sldChg chg="mod">
        <pc:chgData name="Heitor Caixeta Mesquita" userId="56a323cb-5184-4f0b-a79b-14a8bfabd051" providerId="ADAL" clId="{A16DEA3F-DB23-49E2-995B-DB476FC9EC26}" dt="2021-05-09T17:59:06.149" v="247" actId="27918"/>
        <pc:sldMkLst>
          <pc:docMk/>
          <pc:sldMk cId="3634451206" sldId="292"/>
        </pc:sldMkLst>
      </pc:sldChg>
      <pc:sldChg chg="mod">
        <pc:chgData name="Heitor Caixeta Mesquita" userId="56a323cb-5184-4f0b-a79b-14a8bfabd051" providerId="ADAL" clId="{A16DEA3F-DB23-49E2-995B-DB476FC9EC26}" dt="2021-05-09T17:52:58.747" v="237" actId="27918"/>
        <pc:sldMkLst>
          <pc:docMk/>
          <pc:sldMk cId="3801984049" sldId="293"/>
        </pc:sldMkLst>
      </pc:sldChg>
      <pc:sldChg chg="modSp mod">
        <pc:chgData name="Heitor Caixeta Mesquita" userId="56a323cb-5184-4f0b-a79b-14a8bfabd051" providerId="ADAL" clId="{A16DEA3F-DB23-49E2-995B-DB476FC9EC26}" dt="2021-05-11T15:18:53.111" v="384" actId="20577"/>
        <pc:sldMkLst>
          <pc:docMk/>
          <pc:sldMk cId="1309037125" sldId="294"/>
        </pc:sldMkLst>
        <pc:graphicFrameChg chg="modGraphic">
          <ac:chgData name="Heitor Caixeta Mesquita" userId="56a323cb-5184-4f0b-a79b-14a8bfabd051" providerId="ADAL" clId="{A16DEA3F-DB23-49E2-995B-DB476FC9EC26}" dt="2021-05-11T15:18:53.111" v="384" actId="20577"/>
          <ac:graphicFrameMkLst>
            <pc:docMk/>
            <pc:sldMk cId="1309037125" sldId="294"/>
            <ac:graphicFrameMk id="3" creationId="{7B0ACD39-AB73-46C8-B143-CDBC7EE73769}"/>
          </ac:graphicFrameMkLst>
        </pc:graphicFrameChg>
      </pc:sldChg>
      <pc:sldChg chg="addSp delSp modSp mod">
        <pc:chgData name="Heitor Caixeta Mesquita" userId="56a323cb-5184-4f0b-a79b-14a8bfabd051" providerId="ADAL" clId="{A16DEA3F-DB23-49E2-995B-DB476FC9EC26}" dt="2021-05-11T15:16:08.742" v="370" actId="27918"/>
        <pc:sldMkLst>
          <pc:docMk/>
          <pc:sldMk cId="2016396394" sldId="306"/>
        </pc:sldMkLst>
        <pc:graphicFrameChg chg="del">
          <ac:chgData name="Heitor Caixeta Mesquita" userId="56a323cb-5184-4f0b-a79b-14a8bfabd051" providerId="ADAL" clId="{A16DEA3F-DB23-49E2-995B-DB476FC9EC26}" dt="2021-04-12T18:40:32.618" v="11" actId="478"/>
          <ac:graphicFrameMkLst>
            <pc:docMk/>
            <pc:sldMk cId="2016396394" sldId="306"/>
            <ac:graphicFrameMk id="7" creationId="{00000000-0008-0000-0700-000002000000}"/>
          </ac:graphicFrameMkLst>
        </pc:graphicFrameChg>
        <pc:graphicFrameChg chg="add mod">
          <ac:chgData name="Heitor Caixeta Mesquita" userId="56a323cb-5184-4f0b-a79b-14a8bfabd051" providerId="ADAL" clId="{A16DEA3F-DB23-49E2-995B-DB476FC9EC26}" dt="2021-04-12T18:40:44.664" v="17" actId="14100"/>
          <ac:graphicFrameMkLst>
            <pc:docMk/>
            <pc:sldMk cId="2016396394" sldId="306"/>
            <ac:graphicFrameMk id="8" creationId="{00000000-0008-0000-0700-000002000000}"/>
          </ac:graphicFrameMkLst>
        </pc:graphicFrameChg>
      </pc:sldChg>
      <pc:sldChg chg="addSp delSp modSp mod">
        <pc:chgData name="Heitor Caixeta Mesquita" userId="56a323cb-5184-4f0b-a79b-14a8bfabd051" providerId="ADAL" clId="{A16DEA3F-DB23-49E2-995B-DB476FC9EC26}" dt="2021-05-11T15:16:14.771" v="371" actId="27918"/>
        <pc:sldMkLst>
          <pc:docMk/>
          <pc:sldMk cId="3385970144" sldId="307"/>
        </pc:sldMkLst>
        <pc:graphicFrameChg chg="del">
          <ac:chgData name="Heitor Caixeta Mesquita" userId="56a323cb-5184-4f0b-a79b-14a8bfabd051" providerId="ADAL" clId="{A16DEA3F-DB23-49E2-995B-DB476FC9EC26}" dt="2021-04-12T18:40:58.969" v="18" actId="478"/>
          <ac:graphicFrameMkLst>
            <pc:docMk/>
            <pc:sldMk cId="3385970144" sldId="307"/>
            <ac:graphicFrameMk id="8" creationId="{00000000-0008-0000-0800-000002000000}"/>
          </ac:graphicFrameMkLst>
        </pc:graphicFrameChg>
        <pc:graphicFrameChg chg="add mod">
          <ac:chgData name="Heitor Caixeta Mesquita" userId="56a323cb-5184-4f0b-a79b-14a8bfabd051" providerId="ADAL" clId="{A16DEA3F-DB23-49E2-995B-DB476FC9EC26}" dt="2021-04-12T18:41:06.208" v="23" actId="14100"/>
          <ac:graphicFrameMkLst>
            <pc:docMk/>
            <pc:sldMk cId="3385970144" sldId="307"/>
            <ac:graphicFrameMk id="9" creationId="{00000000-0008-0000-0800-000002000000}"/>
          </ac:graphicFrameMkLst>
        </pc:graphicFrameChg>
      </pc:sldChg>
      <pc:sldChg chg="addSp delSp modSp mod">
        <pc:chgData name="Heitor Caixeta Mesquita" userId="56a323cb-5184-4f0b-a79b-14a8bfabd051" providerId="ADAL" clId="{A16DEA3F-DB23-49E2-995B-DB476FC9EC26}" dt="2021-05-11T15:18:49.898" v="382" actId="20577"/>
        <pc:sldMkLst>
          <pc:docMk/>
          <pc:sldMk cId="1902162001" sldId="308"/>
        </pc:sldMkLst>
        <pc:graphicFrameChg chg="add del mod">
          <ac:chgData name="Heitor Caixeta Mesquita" userId="56a323cb-5184-4f0b-a79b-14a8bfabd051" providerId="ADAL" clId="{A16DEA3F-DB23-49E2-995B-DB476FC9EC26}" dt="2021-04-12T18:45:45.684" v="30"/>
          <ac:graphicFrameMkLst>
            <pc:docMk/>
            <pc:sldMk cId="1902162001" sldId="308"/>
            <ac:graphicFrameMk id="2" creationId="{82FCC30C-A361-40E9-A928-69734FFB3210}"/>
          </ac:graphicFrameMkLst>
        </pc:graphicFrameChg>
        <pc:graphicFrameChg chg="add del mod">
          <ac:chgData name="Heitor Caixeta Mesquita" userId="56a323cb-5184-4f0b-a79b-14a8bfabd051" providerId="ADAL" clId="{A16DEA3F-DB23-49E2-995B-DB476FC9EC26}" dt="2021-05-10T19:30:07.405" v="342"/>
          <ac:graphicFrameMkLst>
            <pc:docMk/>
            <pc:sldMk cId="1902162001" sldId="308"/>
            <ac:graphicFrameMk id="2" creationId="{8DE079A8-039D-49E9-BC22-F13767DF1D6C}"/>
          </ac:graphicFrameMkLst>
        </pc:graphicFrameChg>
        <pc:graphicFrameChg chg="add del mod">
          <ac:chgData name="Heitor Caixeta Mesquita" userId="56a323cb-5184-4f0b-a79b-14a8bfabd051" providerId="ADAL" clId="{A16DEA3F-DB23-49E2-995B-DB476FC9EC26}" dt="2021-05-09T20:08:10.164" v="266"/>
          <ac:graphicFrameMkLst>
            <pc:docMk/>
            <pc:sldMk cId="1902162001" sldId="308"/>
            <ac:graphicFrameMk id="2" creationId="{9D3ECD88-F5D9-480C-9858-E668095BE38A}"/>
          </ac:graphicFrameMkLst>
        </pc:graphicFrameChg>
        <pc:graphicFrameChg chg="add del mod">
          <ac:chgData name="Heitor Caixeta Mesquita" userId="56a323cb-5184-4f0b-a79b-14a8bfabd051" providerId="ADAL" clId="{A16DEA3F-DB23-49E2-995B-DB476FC9EC26}" dt="2021-05-10T19:51:54.578" v="352"/>
          <ac:graphicFrameMkLst>
            <pc:docMk/>
            <pc:sldMk cId="1902162001" sldId="308"/>
            <ac:graphicFrameMk id="2" creationId="{AB71EDE2-B876-407B-B01E-74627C2485DC}"/>
          </ac:graphicFrameMkLst>
        </pc:graphicFrameChg>
        <pc:graphicFrameChg chg="add del mod">
          <ac:chgData name="Heitor Caixeta Mesquita" userId="56a323cb-5184-4f0b-a79b-14a8bfabd051" providerId="ADAL" clId="{A16DEA3F-DB23-49E2-995B-DB476FC9EC26}" dt="2021-05-09T17:48:42.966" v="191"/>
          <ac:graphicFrameMkLst>
            <pc:docMk/>
            <pc:sldMk cId="1902162001" sldId="308"/>
            <ac:graphicFrameMk id="2" creationId="{CE7A6E6E-E9E9-4ECB-A0B2-49ADF9DDDAB4}"/>
          </ac:graphicFrameMkLst>
        </pc:graphicFrameChg>
        <pc:graphicFrameChg chg="add del mod modGraphic">
          <ac:chgData name="Heitor Caixeta Mesquita" userId="56a323cb-5184-4f0b-a79b-14a8bfabd051" providerId="ADAL" clId="{A16DEA3F-DB23-49E2-995B-DB476FC9EC26}" dt="2021-05-09T20:08:00.705" v="262" actId="478"/>
          <ac:graphicFrameMkLst>
            <pc:docMk/>
            <pc:sldMk cId="1902162001" sldId="308"/>
            <ac:graphicFrameMk id="3" creationId="{209A6DC2-D35C-422D-A61C-90A09D8C0F1F}"/>
          </ac:graphicFrameMkLst>
        </pc:graphicFrameChg>
        <pc:graphicFrameChg chg="add del mod modGraphic">
          <ac:chgData name="Heitor Caixeta Mesquita" userId="56a323cb-5184-4f0b-a79b-14a8bfabd051" providerId="ADAL" clId="{A16DEA3F-DB23-49E2-995B-DB476FC9EC26}" dt="2021-05-10T19:51:50.648" v="350" actId="478"/>
          <ac:graphicFrameMkLst>
            <pc:docMk/>
            <pc:sldMk cId="1902162001" sldId="308"/>
            <ac:graphicFrameMk id="3" creationId="{397B6DDB-5473-4EC3-B0B6-8B96FA1937DA}"/>
          </ac:graphicFrameMkLst>
        </pc:graphicFrameChg>
        <pc:graphicFrameChg chg="del">
          <ac:chgData name="Heitor Caixeta Mesquita" userId="56a323cb-5184-4f0b-a79b-14a8bfabd051" providerId="ADAL" clId="{A16DEA3F-DB23-49E2-995B-DB476FC9EC26}" dt="2021-04-12T18:45:41.213" v="28" actId="478"/>
          <ac:graphicFrameMkLst>
            <pc:docMk/>
            <pc:sldMk cId="1902162001" sldId="308"/>
            <ac:graphicFrameMk id="3" creationId="{EAF9192C-84EC-4C53-A0A5-786D5F1A49D1}"/>
          </ac:graphicFrameMkLst>
        </pc:graphicFrameChg>
        <pc:graphicFrameChg chg="add mod modGraphic">
          <ac:chgData name="Heitor Caixeta Mesquita" userId="56a323cb-5184-4f0b-a79b-14a8bfabd051" providerId="ADAL" clId="{A16DEA3F-DB23-49E2-995B-DB476FC9EC26}" dt="2021-05-11T15:18:49.898" v="382" actId="20577"/>
          <ac:graphicFrameMkLst>
            <pc:docMk/>
            <pc:sldMk cId="1902162001" sldId="308"/>
            <ac:graphicFrameMk id="4" creationId="{88197704-9B22-47D7-8B00-AE113B9F64ED}"/>
          </ac:graphicFrameMkLst>
        </pc:graphicFrameChg>
        <pc:graphicFrameChg chg="add del mod modGraphic">
          <ac:chgData name="Heitor Caixeta Mesquita" userId="56a323cb-5184-4f0b-a79b-14a8bfabd051" providerId="ADAL" clId="{A16DEA3F-DB23-49E2-995B-DB476FC9EC26}" dt="2021-05-10T19:30:02.348" v="340" actId="478"/>
          <ac:graphicFrameMkLst>
            <pc:docMk/>
            <pc:sldMk cId="1902162001" sldId="308"/>
            <ac:graphicFrameMk id="4" creationId="{9DFFFC39-F2AB-4ACA-B14A-9CA2BBCB5D2E}"/>
          </ac:graphicFrameMkLst>
        </pc:graphicFrameChg>
        <pc:graphicFrameChg chg="add mod modGraphic">
          <ac:chgData name="Heitor Caixeta Mesquita" userId="56a323cb-5184-4f0b-a79b-14a8bfabd051" providerId="ADAL" clId="{A16DEA3F-DB23-49E2-995B-DB476FC9EC26}" dt="2021-04-13T18:43:17.445" v="103" actId="20577"/>
          <ac:graphicFrameMkLst>
            <pc:docMk/>
            <pc:sldMk cId="1902162001" sldId="308"/>
            <ac:graphicFrameMk id="4" creationId="{E40E1E27-3E0B-4B4D-9762-1C8F129B041B}"/>
          </ac:graphicFrameMkLst>
        </pc:graphicFrameChg>
        <pc:graphicFrameChg chg="del modGraphic">
          <ac:chgData name="Heitor Caixeta Mesquita" userId="56a323cb-5184-4f0b-a79b-14a8bfabd051" providerId="ADAL" clId="{A16DEA3F-DB23-49E2-995B-DB476FC9EC26}" dt="2021-05-09T17:45:25.818" v="189" actId="478"/>
          <ac:graphicFrameMkLst>
            <pc:docMk/>
            <pc:sldMk cId="1902162001" sldId="308"/>
            <ac:graphicFrameMk id="6" creationId="{3B83AD48-6D87-461F-8FD4-AEAEE5A7F25A}"/>
          </ac:graphicFrameMkLst>
        </pc:graphicFrameChg>
      </pc:sldChg>
      <pc:sldChg chg="mod">
        <pc:chgData name="Heitor Caixeta Mesquita" userId="56a323cb-5184-4f0b-a79b-14a8bfabd051" providerId="ADAL" clId="{A16DEA3F-DB23-49E2-995B-DB476FC9EC26}" dt="2021-05-09T17:58:48.622" v="246" actId="27918"/>
        <pc:sldMkLst>
          <pc:docMk/>
          <pc:sldMk cId="3000048528" sldId="309"/>
        </pc:sldMkLst>
      </pc:sldChg>
      <pc:sldChg chg="addSp delSp modSp mod">
        <pc:chgData name="Heitor Caixeta Mesquita" userId="56a323cb-5184-4f0b-a79b-14a8bfabd051" providerId="ADAL" clId="{A16DEA3F-DB23-49E2-995B-DB476FC9EC26}" dt="2021-05-11T15:16:20.732" v="372" actId="27918"/>
        <pc:sldMkLst>
          <pc:docMk/>
          <pc:sldMk cId="1196577965" sldId="310"/>
        </pc:sldMkLst>
        <pc:graphicFrameChg chg="del">
          <ac:chgData name="Heitor Caixeta Mesquita" userId="56a323cb-5184-4f0b-a79b-14a8bfabd051" providerId="ADAL" clId="{A16DEA3F-DB23-49E2-995B-DB476FC9EC26}" dt="2021-04-12T18:49:27.520" v="73" actId="478"/>
          <ac:graphicFrameMkLst>
            <pc:docMk/>
            <pc:sldMk cId="1196577965" sldId="310"/>
            <ac:graphicFrameMk id="6" creationId="{DD711DC7-0261-4BD5-BBB5-F0170B2322A5}"/>
          </ac:graphicFrameMkLst>
        </pc:graphicFrameChg>
        <pc:graphicFrameChg chg="add mod">
          <ac:chgData name="Heitor Caixeta Mesquita" userId="56a323cb-5184-4f0b-a79b-14a8bfabd051" providerId="ADAL" clId="{A16DEA3F-DB23-49E2-995B-DB476FC9EC26}" dt="2021-04-12T18:49:41.369" v="80" actId="14100"/>
          <ac:graphicFrameMkLst>
            <pc:docMk/>
            <pc:sldMk cId="1196577965" sldId="310"/>
            <ac:graphicFrameMk id="7" creationId="{DD711DC7-0261-4BD5-BBB5-F0170B2322A5}"/>
          </ac:graphicFrameMkLst>
        </pc:graphicFrameChg>
      </pc:sldChg>
      <pc:sldChg chg="modSp mod">
        <pc:chgData name="Heitor Caixeta Mesquita" userId="56a323cb-5184-4f0b-a79b-14a8bfabd051" providerId="ADAL" clId="{A16DEA3F-DB23-49E2-995B-DB476FC9EC26}" dt="2021-05-11T15:17:05.389" v="380" actId="20577"/>
        <pc:sldMkLst>
          <pc:docMk/>
          <pc:sldMk cId="1915531471" sldId="312"/>
        </pc:sldMkLst>
        <pc:graphicFrameChg chg="mod modGraphic">
          <ac:chgData name="Heitor Caixeta Mesquita" userId="56a323cb-5184-4f0b-a79b-14a8bfabd051" providerId="ADAL" clId="{A16DEA3F-DB23-49E2-995B-DB476FC9EC26}" dt="2021-05-11T15:17:05.389" v="380" actId="20577"/>
          <ac:graphicFrameMkLst>
            <pc:docMk/>
            <pc:sldMk cId="1915531471" sldId="312"/>
            <ac:graphicFrameMk id="2" creationId="{4D46D4C9-501E-4385-8EE2-56662CB2B268}"/>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seplagal-my.sharepoint.com/personal/heitor_mesquita_seplagal_onmicrosoft_com/Documents/SINC/Distanciamento_social_controlado_Alago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eplagal-my.sharepoint.com/personal/heitor_mesquita_seplagal_onmicrosoft_com/Documents/SINC/Distanciamento_social_controlado_Alago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seplagal-my.sharepoint.com/personal/heitor_mesquita_seplagal_onmicrosoft_com/Documents/SINC/Distanciamento_social_controlado_Alago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seplagal-my.sharepoint.com/personal/heitor_mesquita_seplagal_onmicrosoft_com/Documents/SINC/Distanciamento_social_controlado_Alago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seplagal-my.sharepoint.com/personal/heitor_mesquita_seplagal_onmicrosoft_com/Documents/SINC/Distanciamento_social_controlado_Alago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seplagal-my.sharepoint.com/personal/heitor_mesquita_seplagal_onmicrosoft_com/Documents/SINC/Distanciamento_social_controlado_Alago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eitor%20Caixeta\OneDrive%20-%20Secretaria%20de%20Estado%20do%20Planejamento,%20Gest&#227;o%20e%20Patrim&#244;nio\SINC\Distanciamento_social_controlado_Alagoa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seplagal-my.sharepoint.com/personal/heitor_mesquita_seplagal_onmicrosoft_com/Documents/SINC/Distanciamento_social_controlado_Alago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seplagal-my.sharepoint.com/personal/heitor_mesquita_seplagal_onmicrosoft_com/Documents/SINC/Distanciamento_social_controlado_Alago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Indicadores_diarios!$B$2</c:f>
              <c:strCache>
                <c:ptCount val="1"/>
                <c:pt idx="0">
                  <c:v>Taxa de Ocupação de Leitos com respiradores</c:v>
                </c:pt>
              </c:strCache>
            </c:strRef>
          </c:tx>
          <c:spPr>
            <a:ln w="25400">
              <a:solidFill>
                <a:schemeClr val="tx1"/>
              </a:solidFill>
              <a:prstDash val="dash"/>
            </a:ln>
          </c:spPr>
          <c:marker>
            <c:symbol val="none"/>
          </c:marker>
          <c:cat>
            <c:numRef>
              <c:f>Indicadores_diarios!$A$3:$A$386</c:f>
              <c:numCache>
                <c:formatCode>m/d/yyyy</c:formatCode>
                <c:ptCount val="384"/>
                <c:pt idx="0">
                  <c:v>43941</c:v>
                </c:pt>
                <c:pt idx="1">
                  <c:v>43942</c:v>
                </c:pt>
                <c:pt idx="2">
                  <c:v>43943</c:v>
                </c:pt>
                <c:pt idx="3">
                  <c:v>43944</c:v>
                </c:pt>
                <c:pt idx="4">
                  <c:v>43945</c:v>
                </c:pt>
                <c:pt idx="5">
                  <c:v>43946</c:v>
                </c:pt>
                <c:pt idx="6">
                  <c:v>43947</c:v>
                </c:pt>
                <c:pt idx="7">
                  <c:v>43948</c:v>
                </c:pt>
                <c:pt idx="8">
                  <c:v>43949</c:v>
                </c:pt>
                <c:pt idx="9">
                  <c:v>43950</c:v>
                </c:pt>
                <c:pt idx="10">
                  <c:v>43951</c:v>
                </c:pt>
                <c:pt idx="11">
                  <c:v>43952</c:v>
                </c:pt>
                <c:pt idx="12">
                  <c:v>43953</c:v>
                </c:pt>
                <c:pt idx="13">
                  <c:v>43954</c:v>
                </c:pt>
                <c:pt idx="14">
                  <c:v>43955</c:v>
                </c:pt>
                <c:pt idx="15">
                  <c:v>43956</c:v>
                </c:pt>
                <c:pt idx="16">
                  <c:v>43957</c:v>
                </c:pt>
                <c:pt idx="17">
                  <c:v>43958</c:v>
                </c:pt>
                <c:pt idx="18">
                  <c:v>43959</c:v>
                </c:pt>
                <c:pt idx="19">
                  <c:v>43960</c:v>
                </c:pt>
                <c:pt idx="20">
                  <c:v>43961</c:v>
                </c:pt>
                <c:pt idx="21">
                  <c:v>43962</c:v>
                </c:pt>
                <c:pt idx="22">
                  <c:v>43963</c:v>
                </c:pt>
                <c:pt idx="23">
                  <c:v>43964</c:v>
                </c:pt>
                <c:pt idx="24">
                  <c:v>43965</c:v>
                </c:pt>
                <c:pt idx="25">
                  <c:v>43966</c:v>
                </c:pt>
                <c:pt idx="26">
                  <c:v>43967</c:v>
                </c:pt>
                <c:pt idx="27">
                  <c:v>43968</c:v>
                </c:pt>
                <c:pt idx="28">
                  <c:v>43969</c:v>
                </c:pt>
                <c:pt idx="29">
                  <c:v>43970</c:v>
                </c:pt>
                <c:pt idx="30">
                  <c:v>43971</c:v>
                </c:pt>
                <c:pt idx="31">
                  <c:v>43972</c:v>
                </c:pt>
                <c:pt idx="32">
                  <c:v>43973</c:v>
                </c:pt>
                <c:pt idx="33">
                  <c:v>43974</c:v>
                </c:pt>
                <c:pt idx="34">
                  <c:v>43975</c:v>
                </c:pt>
                <c:pt idx="35">
                  <c:v>43976</c:v>
                </c:pt>
                <c:pt idx="36">
                  <c:v>43977</c:v>
                </c:pt>
                <c:pt idx="37">
                  <c:v>43978</c:v>
                </c:pt>
                <c:pt idx="38">
                  <c:v>43979</c:v>
                </c:pt>
                <c:pt idx="39">
                  <c:v>43980</c:v>
                </c:pt>
                <c:pt idx="40">
                  <c:v>43981</c:v>
                </c:pt>
                <c:pt idx="41">
                  <c:v>43982</c:v>
                </c:pt>
                <c:pt idx="42">
                  <c:v>43983</c:v>
                </c:pt>
                <c:pt idx="43">
                  <c:v>43984</c:v>
                </c:pt>
                <c:pt idx="44">
                  <c:v>43985</c:v>
                </c:pt>
                <c:pt idx="45">
                  <c:v>43986</c:v>
                </c:pt>
                <c:pt idx="46">
                  <c:v>43987</c:v>
                </c:pt>
                <c:pt idx="47">
                  <c:v>43988</c:v>
                </c:pt>
                <c:pt idx="48">
                  <c:v>43989</c:v>
                </c:pt>
                <c:pt idx="49">
                  <c:v>43990</c:v>
                </c:pt>
                <c:pt idx="50">
                  <c:v>43991</c:v>
                </c:pt>
                <c:pt idx="51">
                  <c:v>43992</c:v>
                </c:pt>
                <c:pt idx="52">
                  <c:v>43993</c:v>
                </c:pt>
                <c:pt idx="53">
                  <c:v>43994</c:v>
                </c:pt>
                <c:pt idx="54">
                  <c:v>43995</c:v>
                </c:pt>
                <c:pt idx="55">
                  <c:v>43996</c:v>
                </c:pt>
                <c:pt idx="56">
                  <c:v>43997</c:v>
                </c:pt>
                <c:pt idx="57">
                  <c:v>43998</c:v>
                </c:pt>
                <c:pt idx="58">
                  <c:v>43999</c:v>
                </c:pt>
                <c:pt idx="59">
                  <c:v>44000</c:v>
                </c:pt>
                <c:pt idx="60">
                  <c:v>44001</c:v>
                </c:pt>
                <c:pt idx="61">
                  <c:v>44002</c:v>
                </c:pt>
                <c:pt idx="62">
                  <c:v>44003</c:v>
                </c:pt>
                <c:pt idx="63">
                  <c:v>44004</c:v>
                </c:pt>
                <c:pt idx="64">
                  <c:v>44005</c:v>
                </c:pt>
                <c:pt idx="65">
                  <c:v>44006</c:v>
                </c:pt>
                <c:pt idx="66">
                  <c:v>44007</c:v>
                </c:pt>
                <c:pt idx="67">
                  <c:v>44008</c:v>
                </c:pt>
                <c:pt idx="68">
                  <c:v>44009</c:v>
                </c:pt>
                <c:pt idx="69">
                  <c:v>44010</c:v>
                </c:pt>
                <c:pt idx="70">
                  <c:v>44011</c:v>
                </c:pt>
                <c:pt idx="71">
                  <c:v>44012</c:v>
                </c:pt>
                <c:pt idx="72">
                  <c:v>44013</c:v>
                </c:pt>
                <c:pt idx="73">
                  <c:v>44014</c:v>
                </c:pt>
                <c:pt idx="74">
                  <c:v>44015</c:v>
                </c:pt>
                <c:pt idx="75">
                  <c:v>44016</c:v>
                </c:pt>
                <c:pt idx="76">
                  <c:v>44017</c:v>
                </c:pt>
                <c:pt idx="77">
                  <c:v>44018</c:v>
                </c:pt>
                <c:pt idx="78">
                  <c:v>44019</c:v>
                </c:pt>
                <c:pt idx="79">
                  <c:v>44020</c:v>
                </c:pt>
                <c:pt idx="80">
                  <c:v>44021</c:v>
                </c:pt>
                <c:pt idx="81">
                  <c:v>44022</c:v>
                </c:pt>
                <c:pt idx="82">
                  <c:v>44023</c:v>
                </c:pt>
                <c:pt idx="83">
                  <c:v>44024</c:v>
                </c:pt>
                <c:pt idx="84">
                  <c:v>44025</c:v>
                </c:pt>
                <c:pt idx="85">
                  <c:v>44026</c:v>
                </c:pt>
                <c:pt idx="86">
                  <c:v>44027</c:v>
                </c:pt>
                <c:pt idx="87">
                  <c:v>44028</c:v>
                </c:pt>
                <c:pt idx="88">
                  <c:v>44029</c:v>
                </c:pt>
                <c:pt idx="89">
                  <c:v>44030</c:v>
                </c:pt>
                <c:pt idx="90">
                  <c:v>44031</c:v>
                </c:pt>
                <c:pt idx="91">
                  <c:v>44032</c:v>
                </c:pt>
                <c:pt idx="92">
                  <c:v>44033</c:v>
                </c:pt>
                <c:pt idx="93">
                  <c:v>44034</c:v>
                </c:pt>
                <c:pt idx="94">
                  <c:v>44035</c:v>
                </c:pt>
                <c:pt idx="95">
                  <c:v>44036</c:v>
                </c:pt>
                <c:pt idx="96">
                  <c:v>44037</c:v>
                </c:pt>
                <c:pt idx="97">
                  <c:v>44038</c:v>
                </c:pt>
                <c:pt idx="98">
                  <c:v>44039</c:v>
                </c:pt>
                <c:pt idx="99">
                  <c:v>44040</c:v>
                </c:pt>
                <c:pt idx="100">
                  <c:v>44041</c:v>
                </c:pt>
                <c:pt idx="101">
                  <c:v>44042</c:v>
                </c:pt>
                <c:pt idx="102">
                  <c:v>44043</c:v>
                </c:pt>
                <c:pt idx="103">
                  <c:v>44044</c:v>
                </c:pt>
                <c:pt idx="104">
                  <c:v>44045</c:v>
                </c:pt>
                <c:pt idx="105">
                  <c:v>44046</c:v>
                </c:pt>
                <c:pt idx="106">
                  <c:v>44047</c:v>
                </c:pt>
                <c:pt idx="107">
                  <c:v>44048</c:v>
                </c:pt>
                <c:pt idx="108">
                  <c:v>44049</c:v>
                </c:pt>
                <c:pt idx="109">
                  <c:v>44050</c:v>
                </c:pt>
                <c:pt idx="110">
                  <c:v>44051</c:v>
                </c:pt>
                <c:pt idx="111">
                  <c:v>44052</c:v>
                </c:pt>
                <c:pt idx="112">
                  <c:v>44053</c:v>
                </c:pt>
                <c:pt idx="113">
                  <c:v>44054</c:v>
                </c:pt>
                <c:pt idx="114">
                  <c:v>44055</c:v>
                </c:pt>
                <c:pt idx="115">
                  <c:v>44056</c:v>
                </c:pt>
                <c:pt idx="116">
                  <c:v>44057</c:v>
                </c:pt>
                <c:pt idx="117">
                  <c:v>44058</c:v>
                </c:pt>
                <c:pt idx="118">
                  <c:v>44059</c:v>
                </c:pt>
                <c:pt idx="119">
                  <c:v>44060</c:v>
                </c:pt>
                <c:pt idx="120">
                  <c:v>44061</c:v>
                </c:pt>
                <c:pt idx="121">
                  <c:v>44062</c:v>
                </c:pt>
                <c:pt idx="122">
                  <c:v>44063</c:v>
                </c:pt>
                <c:pt idx="123">
                  <c:v>44064</c:v>
                </c:pt>
                <c:pt idx="124">
                  <c:v>44065</c:v>
                </c:pt>
                <c:pt idx="125">
                  <c:v>44066</c:v>
                </c:pt>
                <c:pt idx="126">
                  <c:v>44067</c:v>
                </c:pt>
                <c:pt idx="127">
                  <c:v>44068</c:v>
                </c:pt>
                <c:pt idx="128">
                  <c:v>44069</c:v>
                </c:pt>
                <c:pt idx="129">
                  <c:v>44070</c:v>
                </c:pt>
                <c:pt idx="130">
                  <c:v>44071</c:v>
                </c:pt>
                <c:pt idx="131">
                  <c:v>44072</c:v>
                </c:pt>
                <c:pt idx="132">
                  <c:v>44073</c:v>
                </c:pt>
                <c:pt idx="133">
                  <c:v>44074</c:v>
                </c:pt>
                <c:pt idx="134">
                  <c:v>44075</c:v>
                </c:pt>
                <c:pt idx="135">
                  <c:v>44076</c:v>
                </c:pt>
                <c:pt idx="136">
                  <c:v>44077</c:v>
                </c:pt>
                <c:pt idx="137">
                  <c:v>44078</c:v>
                </c:pt>
                <c:pt idx="138">
                  <c:v>44079</c:v>
                </c:pt>
                <c:pt idx="139">
                  <c:v>44080</c:v>
                </c:pt>
                <c:pt idx="140">
                  <c:v>44081</c:v>
                </c:pt>
                <c:pt idx="141">
                  <c:v>44082</c:v>
                </c:pt>
                <c:pt idx="142">
                  <c:v>44083</c:v>
                </c:pt>
                <c:pt idx="143">
                  <c:v>44084</c:v>
                </c:pt>
                <c:pt idx="144">
                  <c:v>44085</c:v>
                </c:pt>
                <c:pt idx="145">
                  <c:v>44086</c:v>
                </c:pt>
                <c:pt idx="146">
                  <c:v>44087</c:v>
                </c:pt>
                <c:pt idx="147">
                  <c:v>44088</c:v>
                </c:pt>
                <c:pt idx="148">
                  <c:v>44089</c:v>
                </c:pt>
                <c:pt idx="149">
                  <c:v>44090</c:v>
                </c:pt>
                <c:pt idx="150">
                  <c:v>44091</c:v>
                </c:pt>
                <c:pt idx="151">
                  <c:v>44092</c:v>
                </c:pt>
                <c:pt idx="152">
                  <c:v>44093</c:v>
                </c:pt>
                <c:pt idx="153">
                  <c:v>44094</c:v>
                </c:pt>
                <c:pt idx="154">
                  <c:v>44095</c:v>
                </c:pt>
                <c:pt idx="155">
                  <c:v>44096</c:v>
                </c:pt>
                <c:pt idx="156">
                  <c:v>44097</c:v>
                </c:pt>
                <c:pt idx="157">
                  <c:v>44098</c:v>
                </c:pt>
                <c:pt idx="158">
                  <c:v>44099</c:v>
                </c:pt>
                <c:pt idx="159">
                  <c:v>44100</c:v>
                </c:pt>
                <c:pt idx="160">
                  <c:v>44101</c:v>
                </c:pt>
                <c:pt idx="161">
                  <c:v>44102</c:v>
                </c:pt>
                <c:pt idx="162">
                  <c:v>44103</c:v>
                </c:pt>
                <c:pt idx="163">
                  <c:v>44104</c:v>
                </c:pt>
                <c:pt idx="164">
                  <c:v>44105</c:v>
                </c:pt>
                <c:pt idx="165">
                  <c:v>44106</c:v>
                </c:pt>
                <c:pt idx="166">
                  <c:v>44107</c:v>
                </c:pt>
                <c:pt idx="167">
                  <c:v>44108</c:v>
                </c:pt>
                <c:pt idx="168">
                  <c:v>44109</c:v>
                </c:pt>
                <c:pt idx="169">
                  <c:v>44110</c:v>
                </c:pt>
                <c:pt idx="170">
                  <c:v>44111</c:v>
                </c:pt>
                <c:pt idx="171">
                  <c:v>44112</c:v>
                </c:pt>
                <c:pt idx="172">
                  <c:v>44113</c:v>
                </c:pt>
                <c:pt idx="173">
                  <c:v>44114</c:v>
                </c:pt>
                <c:pt idx="174">
                  <c:v>44115</c:v>
                </c:pt>
                <c:pt idx="175">
                  <c:v>44116</c:v>
                </c:pt>
                <c:pt idx="176">
                  <c:v>44117</c:v>
                </c:pt>
                <c:pt idx="177">
                  <c:v>44118</c:v>
                </c:pt>
                <c:pt idx="178">
                  <c:v>44119</c:v>
                </c:pt>
                <c:pt idx="179">
                  <c:v>44120</c:v>
                </c:pt>
                <c:pt idx="180">
                  <c:v>44121</c:v>
                </c:pt>
                <c:pt idx="181">
                  <c:v>44122</c:v>
                </c:pt>
                <c:pt idx="182">
                  <c:v>44123</c:v>
                </c:pt>
                <c:pt idx="183">
                  <c:v>44124</c:v>
                </c:pt>
                <c:pt idx="184">
                  <c:v>44125</c:v>
                </c:pt>
                <c:pt idx="185">
                  <c:v>44126</c:v>
                </c:pt>
                <c:pt idx="186">
                  <c:v>44127</c:v>
                </c:pt>
                <c:pt idx="187">
                  <c:v>44128</c:v>
                </c:pt>
                <c:pt idx="188">
                  <c:v>44129</c:v>
                </c:pt>
                <c:pt idx="189">
                  <c:v>44130</c:v>
                </c:pt>
                <c:pt idx="190">
                  <c:v>44131</c:v>
                </c:pt>
                <c:pt idx="191">
                  <c:v>44132</c:v>
                </c:pt>
                <c:pt idx="192">
                  <c:v>44133</c:v>
                </c:pt>
                <c:pt idx="193">
                  <c:v>44134</c:v>
                </c:pt>
                <c:pt idx="194">
                  <c:v>44135</c:v>
                </c:pt>
                <c:pt idx="195">
                  <c:v>44136</c:v>
                </c:pt>
                <c:pt idx="196">
                  <c:v>44137</c:v>
                </c:pt>
                <c:pt idx="197">
                  <c:v>44138</c:v>
                </c:pt>
                <c:pt idx="198">
                  <c:v>44139</c:v>
                </c:pt>
                <c:pt idx="199">
                  <c:v>44140</c:v>
                </c:pt>
                <c:pt idx="200">
                  <c:v>44141</c:v>
                </c:pt>
                <c:pt idx="201">
                  <c:v>44142</c:v>
                </c:pt>
                <c:pt idx="202">
                  <c:v>44143</c:v>
                </c:pt>
                <c:pt idx="203">
                  <c:v>44144</c:v>
                </c:pt>
                <c:pt idx="204">
                  <c:v>44145</c:v>
                </c:pt>
                <c:pt idx="205">
                  <c:v>44146</c:v>
                </c:pt>
                <c:pt idx="206">
                  <c:v>44147</c:v>
                </c:pt>
                <c:pt idx="207">
                  <c:v>44148</c:v>
                </c:pt>
                <c:pt idx="208">
                  <c:v>44149</c:v>
                </c:pt>
                <c:pt idx="209">
                  <c:v>44150</c:v>
                </c:pt>
                <c:pt idx="210">
                  <c:v>44151</c:v>
                </c:pt>
                <c:pt idx="211">
                  <c:v>44152</c:v>
                </c:pt>
                <c:pt idx="212">
                  <c:v>44153</c:v>
                </c:pt>
                <c:pt idx="213">
                  <c:v>44154</c:v>
                </c:pt>
                <c:pt idx="214">
                  <c:v>44155</c:v>
                </c:pt>
                <c:pt idx="215">
                  <c:v>44156</c:v>
                </c:pt>
                <c:pt idx="216">
                  <c:v>44157</c:v>
                </c:pt>
                <c:pt idx="217">
                  <c:v>44158</c:v>
                </c:pt>
                <c:pt idx="218">
                  <c:v>44159</c:v>
                </c:pt>
                <c:pt idx="219">
                  <c:v>44160</c:v>
                </c:pt>
                <c:pt idx="220">
                  <c:v>44161</c:v>
                </c:pt>
                <c:pt idx="221">
                  <c:v>44162</c:v>
                </c:pt>
                <c:pt idx="222">
                  <c:v>44163</c:v>
                </c:pt>
                <c:pt idx="223">
                  <c:v>44164</c:v>
                </c:pt>
                <c:pt idx="224">
                  <c:v>44165</c:v>
                </c:pt>
                <c:pt idx="225">
                  <c:v>44166</c:v>
                </c:pt>
                <c:pt idx="226">
                  <c:v>44167</c:v>
                </c:pt>
                <c:pt idx="227">
                  <c:v>44168</c:v>
                </c:pt>
                <c:pt idx="228">
                  <c:v>44169</c:v>
                </c:pt>
                <c:pt idx="229">
                  <c:v>44170</c:v>
                </c:pt>
                <c:pt idx="230">
                  <c:v>44171</c:v>
                </c:pt>
                <c:pt idx="231">
                  <c:v>44172</c:v>
                </c:pt>
                <c:pt idx="232">
                  <c:v>44173</c:v>
                </c:pt>
                <c:pt idx="233">
                  <c:v>44174</c:v>
                </c:pt>
                <c:pt idx="234">
                  <c:v>44175</c:v>
                </c:pt>
                <c:pt idx="235">
                  <c:v>44176</c:v>
                </c:pt>
                <c:pt idx="236">
                  <c:v>44177</c:v>
                </c:pt>
                <c:pt idx="237">
                  <c:v>44178</c:v>
                </c:pt>
                <c:pt idx="238">
                  <c:v>44179</c:v>
                </c:pt>
                <c:pt idx="239">
                  <c:v>44180</c:v>
                </c:pt>
                <c:pt idx="240">
                  <c:v>44181</c:v>
                </c:pt>
                <c:pt idx="241">
                  <c:v>44182</c:v>
                </c:pt>
                <c:pt idx="242">
                  <c:v>44183</c:v>
                </c:pt>
                <c:pt idx="243">
                  <c:v>44184</c:v>
                </c:pt>
                <c:pt idx="244">
                  <c:v>44185</c:v>
                </c:pt>
                <c:pt idx="245">
                  <c:v>44186</c:v>
                </c:pt>
                <c:pt idx="246">
                  <c:v>44187</c:v>
                </c:pt>
                <c:pt idx="247">
                  <c:v>44188</c:v>
                </c:pt>
                <c:pt idx="248">
                  <c:v>44189</c:v>
                </c:pt>
                <c:pt idx="249">
                  <c:v>44190</c:v>
                </c:pt>
                <c:pt idx="250">
                  <c:v>44191</c:v>
                </c:pt>
                <c:pt idx="251">
                  <c:v>44192</c:v>
                </c:pt>
                <c:pt idx="252">
                  <c:v>44193</c:v>
                </c:pt>
                <c:pt idx="253">
                  <c:v>44194</c:v>
                </c:pt>
                <c:pt idx="254">
                  <c:v>44195</c:v>
                </c:pt>
                <c:pt idx="255">
                  <c:v>44196</c:v>
                </c:pt>
                <c:pt idx="256">
                  <c:v>44197</c:v>
                </c:pt>
                <c:pt idx="257">
                  <c:v>44198</c:v>
                </c:pt>
                <c:pt idx="258">
                  <c:v>44199</c:v>
                </c:pt>
                <c:pt idx="259">
                  <c:v>44200</c:v>
                </c:pt>
                <c:pt idx="260">
                  <c:v>44201</c:v>
                </c:pt>
                <c:pt idx="261">
                  <c:v>44202</c:v>
                </c:pt>
                <c:pt idx="262">
                  <c:v>44203</c:v>
                </c:pt>
                <c:pt idx="263">
                  <c:v>44204</c:v>
                </c:pt>
                <c:pt idx="264">
                  <c:v>44205</c:v>
                </c:pt>
                <c:pt idx="265">
                  <c:v>44206</c:v>
                </c:pt>
                <c:pt idx="266">
                  <c:v>44207</c:v>
                </c:pt>
                <c:pt idx="267">
                  <c:v>44208</c:v>
                </c:pt>
                <c:pt idx="268">
                  <c:v>44209</c:v>
                </c:pt>
                <c:pt idx="269">
                  <c:v>44210</c:v>
                </c:pt>
                <c:pt idx="270">
                  <c:v>44211</c:v>
                </c:pt>
                <c:pt idx="271">
                  <c:v>44212</c:v>
                </c:pt>
                <c:pt idx="272">
                  <c:v>44213</c:v>
                </c:pt>
                <c:pt idx="273">
                  <c:v>44214</c:v>
                </c:pt>
                <c:pt idx="274">
                  <c:v>44215</c:v>
                </c:pt>
                <c:pt idx="275">
                  <c:v>44216</c:v>
                </c:pt>
                <c:pt idx="276">
                  <c:v>44217</c:v>
                </c:pt>
                <c:pt idx="277">
                  <c:v>44218</c:v>
                </c:pt>
                <c:pt idx="278">
                  <c:v>44219</c:v>
                </c:pt>
                <c:pt idx="279">
                  <c:v>44220</c:v>
                </c:pt>
                <c:pt idx="280">
                  <c:v>44221</c:v>
                </c:pt>
                <c:pt idx="281">
                  <c:v>44222</c:v>
                </c:pt>
                <c:pt idx="282">
                  <c:v>44223</c:v>
                </c:pt>
                <c:pt idx="283">
                  <c:v>44224</c:v>
                </c:pt>
                <c:pt idx="284">
                  <c:v>44225</c:v>
                </c:pt>
                <c:pt idx="285">
                  <c:v>44226</c:v>
                </c:pt>
                <c:pt idx="286">
                  <c:v>44227</c:v>
                </c:pt>
                <c:pt idx="287">
                  <c:v>44228</c:v>
                </c:pt>
                <c:pt idx="288">
                  <c:v>44229</c:v>
                </c:pt>
                <c:pt idx="289">
                  <c:v>44230</c:v>
                </c:pt>
                <c:pt idx="290">
                  <c:v>44231</c:v>
                </c:pt>
                <c:pt idx="291">
                  <c:v>44232</c:v>
                </c:pt>
                <c:pt idx="292">
                  <c:v>44233</c:v>
                </c:pt>
                <c:pt idx="293">
                  <c:v>44234</c:v>
                </c:pt>
                <c:pt idx="294">
                  <c:v>44235</c:v>
                </c:pt>
                <c:pt idx="295">
                  <c:v>44236</c:v>
                </c:pt>
                <c:pt idx="296">
                  <c:v>44237</c:v>
                </c:pt>
                <c:pt idx="297">
                  <c:v>44238</c:v>
                </c:pt>
                <c:pt idx="298">
                  <c:v>44239</c:v>
                </c:pt>
                <c:pt idx="299">
                  <c:v>44240</c:v>
                </c:pt>
                <c:pt idx="300">
                  <c:v>44241</c:v>
                </c:pt>
                <c:pt idx="301">
                  <c:v>44242</c:v>
                </c:pt>
                <c:pt idx="302">
                  <c:v>44243</c:v>
                </c:pt>
                <c:pt idx="303">
                  <c:v>44244</c:v>
                </c:pt>
                <c:pt idx="304">
                  <c:v>44245</c:v>
                </c:pt>
                <c:pt idx="305">
                  <c:v>44246</c:v>
                </c:pt>
                <c:pt idx="306">
                  <c:v>44247</c:v>
                </c:pt>
                <c:pt idx="307">
                  <c:v>44248</c:v>
                </c:pt>
                <c:pt idx="308">
                  <c:v>44249</c:v>
                </c:pt>
                <c:pt idx="309">
                  <c:v>44250</c:v>
                </c:pt>
                <c:pt idx="310">
                  <c:v>44251</c:v>
                </c:pt>
                <c:pt idx="311">
                  <c:v>44252</c:v>
                </c:pt>
                <c:pt idx="312">
                  <c:v>44253</c:v>
                </c:pt>
                <c:pt idx="313">
                  <c:v>44254</c:v>
                </c:pt>
                <c:pt idx="314">
                  <c:v>44255</c:v>
                </c:pt>
                <c:pt idx="315">
                  <c:v>44256</c:v>
                </c:pt>
                <c:pt idx="316">
                  <c:v>44257</c:v>
                </c:pt>
                <c:pt idx="317">
                  <c:v>44258</c:v>
                </c:pt>
                <c:pt idx="318">
                  <c:v>44259</c:v>
                </c:pt>
                <c:pt idx="319">
                  <c:v>44260</c:v>
                </c:pt>
                <c:pt idx="320">
                  <c:v>44261</c:v>
                </c:pt>
                <c:pt idx="321">
                  <c:v>44262</c:v>
                </c:pt>
                <c:pt idx="322">
                  <c:v>44263</c:v>
                </c:pt>
                <c:pt idx="323">
                  <c:v>44264</c:v>
                </c:pt>
                <c:pt idx="324">
                  <c:v>44265</c:v>
                </c:pt>
                <c:pt idx="325">
                  <c:v>44266</c:v>
                </c:pt>
                <c:pt idx="326">
                  <c:v>44267</c:v>
                </c:pt>
                <c:pt idx="327">
                  <c:v>44268</c:v>
                </c:pt>
                <c:pt idx="328">
                  <c:v>44269</c:v>
                </c:pt>
                <c:pt idx="329">
                  <c:v>44270</c:v>
                </c:pt>
                <c:pt idx="330">
                  <c:v>44271</c:v>
                </c:pt>
                <c:pt idx="331">
                  <c:v>44272</c:v>
                </c:pt>
                <c:pt idx="332">
                  <c:v>44273</c:v>
                </c:pt>
                <c:pt idx="333">
                  <c:v>44274</c:v>
                </c:pt>
                <c:pt idx="334">
                  <c:v>44275</c:v>
                </c:pt>
                <c:pt idx="335">
                  <c:v>44276</c:v>
                </c:pt>
                <c:pt idx="336">
                  <c:v>44277</c:v>
                </c:pt>
                <c:pt idx="337">
                  <c:v>44278</c:v>
                </c:pt>
                <c:pt idx="338">
                  <c:v>44279</c:v>
                </c:pt>
                <c:pt idx="339">
                  <c:v>44280</c:v>
                </c:pt>
                <c:pt idx="340">
                  <c:v>44281</c:v>
                </c:pt>
                <c:pt idx="341">
                  <c:v>44282</c:v>
                </c:pt>
                <c:pt idx="342">
                  <c:v>44283</c:v>
                </c:pt>
                <c:pt idx="343">
                  <c:v>44284</c:v>
                </c:pt>
                <c:pt idx="344">
                  <c:v>44285</c:v>
                </c:pt>
                <c:pt idx="345">
                  <c:v>44286</c:v>
                </c:pt>
                <c:pt idx="346">
                  <c:v>44287</c:v>
                </c:pt>
                <c:pt idx="347">
                  <c:v>44288</c:v>
                </c:pt>
                <c:pt idx="348">
                  <c:v>44289</c:v>
                </c:pt>
                <c:pt idx="349">
                  <c:v>44290</c:v>
                </c:pt>
                <c:pt idx="350">
                  <c:v>44291</c:v>
                </c:pt>
                <c:pt idx="351">
                  <c:v>44292</c:v>
                </c:pt>
                <c:pt idx="352">
                  <c:v>44293</c:v>
                </c:pt>
                <c:pt idx="353">
                  <c:v>44294</c:v>
                </c:pt>
                <c:pt idx="354">
                  <c:v>44295</c:v>
                </c:pt>
                <c:pt idx="355">
                  <c:v>44296</c:v>
                </c:pt>
                <c:pt idx="356">
                  <c:v>44297</c:v>
                </c:pt>
                <c:pt idx="357">
                  <c:v>44298</c:v>
                </c:pt>
                <c:pt idx="358">
                  <c:v>44299</c:v>
                </c:pt>
                <c:pt idx="359">
                  <c:v>44300</c:v>
                </c:pt>
                <c:pt idx="360">
                  <c:v>44301</c:v>
                </c:pt>
                <c:pt idx="361">
                  <c:v>44302</c:v>
                </c:pt>
                <c:pt idx="362">
                  <c:v>44303</c:v>
                </c:pt>
                <c:pt idx="363">
                  <c:v>44304</c:v>
                </c:pt>
                <c:pt idx="364">
                  <c:v>44305</c:v>
                </c:pt>
                <c:pt idx="365">
                  <c:v>44306</c:v>
                </c:pt>
                <c:pt idx="366">
                  <c:v>44307</c:v>
                </c:pt>
                <c:pt idx="367">
                  <c:v>44308</c:v>
                </c:pt>
                <c:pt idx="368">
                  <c:v>44309</c:v>
                </c:pt>
                <c:pt idx="369">
                  <c:v>44310</c:v>
                </c:pt>
                <c:pt idx="370">
                  <c:v>44311</c:v>
                </c:pt>
                <c:pt idx="371">
                  <c:v>44312</c:v>
                </c:pt>
                <c:pt idx="372">
                  <c:v>44313</c:v>
                </c:pt>
                <c:pt idx="373">
                  <c:v>44314</c:v>
                </c:pt>
                <c:pt idx="374">
                  <c:v>44315</c:v>
                </c:pt>
                <c:pt idx="375">
                  <c:v>44316</c:v>
                </c:pt>
                <c:pt idx="376">
                  <c:v>44317</c:v>
                </c:pt>
                <c:pt idx="377">
                  <c:v>44318</c:v>
                </c:pt>
                <c:pt idx="378">
                  <c:v>44319</c:v>
                </c:pt>
                <c:pt idx="379">
                  <c:v>44320</c:v>
                </c:pt>
                <c:pt idx="380">
                  <c:v>44321</c:v>
                </c:pt>
                <c:pt idx="381">
                  <c:v>44322</c:v>
                </c:pt>
                <c:pt idx="382">
                  <c:v>44323</c:v>
                </c:pt>
                <c:pt idx="383">
                  <c:v>44324</c:v>
                </c:pt>
              </c:numCache>
            </c:numRef>
          </c:cat>
          <c:val>
            <c:numRef>
              <c:f>Indicadores_diarios!$B$3:$B$386</c:f>
              <c:numCache>
                <c:formatCode>0%</c:formatCode>
                <c:ptCount val="384"/>
                <c:pt idx="0">
                  <c:v>0.16806722689075632</c:v>
                </c:pt>
                <c:pt idx="1">
                  <c:v>0.19327731092436976</c:v>
                </c:pt>
                <c:pt idx="2">
                  <c:v>0.21008403361344538</c:v>
                </c:pt>
                <c:pt idx="3">
                  <c:v>0.25210084033613445</c:v>
                </c:pt>
                <c:pt idx="4">
                  <c:v>0.27731092436974791</c:v>
                </c:pt>
                <c:pt idx="5">
                  <c:v>0.30252100840336132</c:v>
                </c:pt>
                <c:pt idx="6">
                  <c:v>0.34453781512605042</c:v>
                </c:pt>
                <c:pt idx="7">
                  <c:v>0.37301587301587302</c:v>
                </c:pt>
                <c:pt idx="8">
                  <c:v>0.42038216560509556</c:v>
                </c:pt>
                <c:pt idx="9">
                  <c:v>0.36305732484076431</c:v>
                </c:pt>
                <c:pt idx="10">
                  <c:v>0.36645962732919257</c:v>
                </c:pt>
                <c:pt idx="11">
                  <c:v>0.37888198757763975</c:v>
                </c:pt>
                <c:pt idx="12">
                  <c:v>0.36257309941520466</c:v>
                </c:pt>
                <c:pt idx="13">
                  <c:v>0.40935672514619881</c:v>
                </c:pt>
                <c:pt idx="14">
                  <c:v>0.45614035087719296</c:v>
                </c:pt>
                <c:pt idx="15">
                  <c:v>0.51461988304093564</c:v>
                </c:pt>
                <c:pt idx="16">
                  <c:v>0.53409090909090906</c:v>
                </c:pt>
                <c:pt idx="17">
                  <c:v>0.54545454545454541</c:v>
                </c:pt>
                <c:pt idx="18">
                  <c:v>0.61363636363636365</c:v>
                </c:pt>
                <c:pt idx="19">
                  <c:v>0.64204545454545459</c:v>
                </c:pt>
                <c:pt idx="20">
                  <c:v>0.65340909090909094</c:v>
                </c:pt>
                <c:pt idx="21">
                  <c:v>0.70430107526881724</c:v>
                </c:pt>
                <c:pt idx="22">
                  <c:v>0.68817204301075274</c:v>
                </c:pt>
                <c:pt idx="23">
                  <c:v>0.66666666666666663</c:v>
                </c:pt>
                <c:pt idx="24">
                  <c:v>0.70430107526881724</c:v>
                </c:pt>
                <c:pt idx="25">
                  <c:v>0.64</c:v>
                </c:pt>
                <c:pt idx="26">
                  <c:v>0.60434782608695647</c:v>
                </c:pt>
                <c:pt idx="27">
                  <c:v>0.58260869565217388</c:v>
                </c:pt>
                <c:pt idx="28">
                  <c:v>0.66523605150214593</c:v>
                </c:pt>
                <c:pt idx="29">
                  <c:v>0.68240343347639487</c:v>
                </c:pt>
                <c:pt idx="30">
                  <c:v>0.65546218487394958</c:v>
                </c:pt>
                <c:pt idx="31">
                  <c:v>0.69327731092436973</c:v>
                </c:pt>
                <c:pt idx="32">
                  <c:v>0.73191489361702122</c:v>
                </c:pt>
                <c:pt idx="33">
                  <c:v>0.67659574468085104</c:v>
                </c:pt>
                <c:pt idx="34">
                  <c:v>0.7361702127659574</c:v>
                </c:pt>
                <c:pt idx="35">
                  <c:v>0.76170212765957446</c:v>
                </c:pt>
                <c:pt idx="36">
                  <c:v>0.76595744680851063</c:v>
                </c:pt>
                <c:pt idx="37">
                  <c:v>0.71308016877637126</c:v>
                </c:pt>
                <c:pt idx="38">
                  <c:v>0.71308016877637126</c:v>
                </c:pt>
                <c:pt idx="39">
                  <c:v>0.71308016877637126</c:v>
                </c:pt>
                <c:pt idx="40">
                  <c:v>0.67510548523206748</c:v>
                </c:pt>
                <c:pt idx="41">
                  <c:v>0.69198312236286919</c:v>
                </c:pt>
                <c:pt idx="42">
                  <c:v>0.7142857142857143</c:v>
                </c:pt>
                <c:pt idx="43">
                  <c:v>0.73469387755102045</c:v>
                </c:pt>
                <c:pt idx="44">
                  <c:v>0.77551020408163263</c:v>
                </c:pt>
                <c:pt idx="45">
                  <c:v>0.74285714285714288</c:v>
                </c:pt>
                <c:pt idx="46">
                  <c:v>0.77822580645161288</c:v>
                </c:pt>
                <c:pt idx="47">
                  <c:v>0.75403225806451613</c:v>
                </c:pt>
                <c:pt idx="48">
                  <c:v>0.72399999999999998</c:v>
                </c:pt>
                <c:pt idx="49">
                  <c:v>0.69599999999999995</c:v>
                </c:pt>
                <c:pt idx="50">
                  <c:v>0.70799999999999996</c:v>
                </c:pt>
                <c:pt idx="51">
                  <c:v>0.71599999999999997</c:v>
                </c:pt>
                <c:pt idx="52">
                  <c:v>0.73599999999999999</c:v>
                </c:pt>
                <c:pt idx="53">
                  <c:v>0.76400000000000001</c:v>
                </c:pt>
                <c:pt idx="54">
                  <c:v>0.77200000000000002</c:v>
                </c:pt>
                <c:pt idx="55">
                  <c:v>0.74399999999999999</c:v>
                </c:pt>
                <c:pt idx="56">
                  <c:v>0.72399999999999998</c:v>
                </c:pt>
                <c:pt idx="57">
                  <c:v>0.71599999999999997</c:v>
                </c:pt>
                <c:pt idx="58">
                  <c:v>0.752</c:v>
                </c:pt>
                <c:pt idx="59">
                  <c:v>0.71199999999999997</c:v>
                </c:pt>
                <c:pt idx="60">
                  <c:v>0.77200000000000002</c:v>
                </c:pt>
                <c:pt idx="61">
                  <c:v>0.76666666666666672</c:v>
                </c:pt>
                <c:pt idx="62">
                  <c:v>0.75185185185185188</c:v>
                </c:pt>
                <c:pt idx="63">
                  <c:v>0.72962962962962963</c:v>
                </c:pt>
                <c:pt idx="64">
                  <c:v>0.74444444444444446</c:v>
                </c:pt>
                <c:pt idx="65">
                  <c:v>0.77777777777777779</c:v>
                </c:pt>
                <c:pt idx="66">
                  <c:v>0.69064748201438853</c:v>
                </c:pt>
                <c:pt idx="67">
                  <c:v>0.80575539568345322</c:v>
                </c:pt>
                <c:pt idx="68">
                  <c:v>0.76897689768976896</c:v>
                </c:pt>
                <c:pt idx="69">
                  <c:v>0.78217821782178221</c:v>
                </c:pt>
                <c:pt idx="70">
                  <c:v>0.78877887788778878</c:v>
                </c:pt>
                <c:pt idx="71">
                  <c:v>0.76237623762376239</c:v>
                </c:pt>
                <c:pt idx="72">
                  <c:v>0.71947194719471952</c:v>
                </c:pt>
                <c:pt idx="73">
                  <c:v>0.77887788778877887</c:v>
                </c:pt>
                <c:pt idx="74">
                  <c:v>0.72607260726072609</c:v>
                </c:pt>
                <c:pt idx="75">
                  <c:v>0.73267326732673266</c:v>
                </c:pt>
                <c:pt idx="76">
                  <c:v>0.75247524752475248</c:v>
                </c:pt>
                <c:pt idx="77">
                  <c:v>0.735973597359736</c:v>
                </c:pt>
                <c:pt idx="78">
                  <c:v>0.65495207667731625</c:v>
                </c:pt>
                <c:pt idx="79">
                  <c:v>0.65408805031446537</c:v>
                </c:pt>
                <c:pt idx="80">
                  <c:v>0.55974842767295596</c:v>
                </c:pt>
                <c:pt idx="81">
                  <c:v>0.56603773584905659</c:v>
                </c:pt>
                <c:pt idx="82" formatCode="0.0%">
                  <c:v>0.62893081761006286</c:v>
                </c:pt>
                <c:pt idx="83">
                  <c:v>0.63836477987421381</c:v>
                </c:pt>
                <c:pt idx="84">
                  <c:v>0.6132075471698113</c:v>
                </c:pt>
                <c:pt idx="85">
                  <c:v>0.60377358490566035</c:v>
                </c:pt>
                <c:pt idx="86">
                  <c:v>0.59561128526645768</c:v>
                </c:pt>
                <c:pt idx="87">
                  <c:v>0.54858934169278994</c:v>
                </c:pt>
                <c:pt idx="88">
                  <c:v>0.56074766355140182</c:v>
                </c:pt>
                <c:pt idx="89">
                  <c:v>0.5321100917431193</c:v>
                </c:pt>
                <c:pt idx="90">
                  <c:v>0.5718654434250765</c:v>
                </c:pt>
                <c:pt idx="91">
                  <c:v>0.57798165137614677</c:v>
                </c:pt>
                <c:pt idx="92">
                  <c:v>0.56880733944954132</c:v>
                </c:pt>
                <c:pt idx="93">
                  <c:v>0.58409785932721714</c:v>
                </c:pt>
                <c:pt idx="94">
                  <c:v>0.55351681957186549</c:v>
                </c:pt>
                <c:pt idx="95">
                  <c:v>0.54128440366972475</c:v>
                </c:pt>
                <c:pt idx="96">
                  <c:v>0.5512048192771084</c:v>
                </c:pt>
                <c:pt idx="97">
                  <c:v>0.5331412103746398</c:v>
                </c:pt>
                <c:pt idx="98">
                  <c:v>0.52449567723342938</c:v>
                </c:pt>
                <c:pt idx="99">
                  <c:v>0.52161383285302598</c:v>
                </c:pt>
                <c:pt idx="100">
                  <c:v>0.48126801152737753</c:v>
                </c:pt>
                <c:pt idx="101">
                  <c:v>0.46974063400576371</c:v>
                </c:pt>
                <c:pt idx="102">
                  <c:v>0.47838616714697407</c:v>
                </c:pt>
                <c:pt idx="103">
                  <c:v>0.46974063400576371</c:v>
                </c:pt>
                <c:pt idx="104">
                  <c:v>0.48126801152737753</c:v>
                </c:pt>
                <c:pt idx="105">
                  <c:v>0.45821325648414984</c:v>
                </c:pt>
                <c:pt idx="106">
                  <c:v>0.47262247838616717</c:v>
                </c:pt>
                <c:pt idx="107">
                  <c:v>0.47262247838616717</c:v>
                </c:pt>
                <c:pt idx="108">
                  <c:v>0.42363112391930835</c:v>
                </c:pt>
                <c:pt idx="109">
                  <c:v>0.41210374639769454</c:v>
                </c:pt>
                <c:pt idx="110">
                  <c:v>0.43804034582132567</c:v>
                </c:pt>
                <c:pt idx="111">
                  <c:v>0.3861671469740634</c:v>
                </c:pt>
                <c:pt idx="112">
                  <c:v>0.40634005763688763</c:v>
                </c:pt>
                <c:pt idx="113">
                  <c:v>0.38904899135446686</c:v>
                </c:pt>
                <c:pt idx="114">
                  <c:v>0.40345821325648418</c:v>
                </c:pt>
                <c:pt idx="115">
                  <c:v>0.40922190201729108</c:v>
                </c:pt>
                <c:pt idx="116">
                  <c:v>0.41498559077809799</c:v>
                </c:pt>
                <c:pt idx="117">
                  <c:v>0.40345821325648418</c:v>
                </c:pt>
                <c:pt idx="118">
                  <c:v>0.40634005763688763</c:v>
                </c:pt>
                <c:pt idx="119">
                  <c:v>0.38328530259365995</c:v>
                </c:pt>
                <c:pt idx="120">
                  <c:v>0.37752161383285304</c:v>
                </c:pt>
                <c:pt idx="121">
                  <c:v>0.37752161383285304</c:v>
                </c:pt>
                <c:pt idx="122">
                  <c:v>0.36311239193083572</c:v>
                </c:pt>
                <c:pt idx="123">
                  <c:v>0.33429394812680113</c:v>
                </c:pt>
                <c:pt idx="124">
                  <c:v>0.33717579250720459</c:v>
                </c:pt>
                <c:pt idx="125">
                  <c:v>0.33141210374639768</c:v>
                </c:pt>
                <c:pt idx="126">
                  <c:v>0.32276657060518732</c:v>
                </c:pt>
                <c:pt idx="127">
                  <c:v>0.32564841498559077</c:v>
                </c:pt>
                <c:pt idx="128">
                  <c:v>0.34005763688760809</c:v>
                </c:pt>
                <c:pt idx="129">
                  <c:v>0.31123919308357351</c:v>
                </c:pt>
                <c:pt idx="130">
                  <c:v>0.33429394812680113</c:v>
                </c:pt>
                <c:pt idx="131">
                  <c:v>0.31988472622478387</c:v>
                </c:pt>
                <c:pt idx="132">
                  <c:v>0.33141210374639768</c:v>
                </c:pt>
                <c:pt idx="133">
                  <c:v>0.30547550432276654</c:v>
                </c:pt>
                <c:pt idx="134">
                  <c:v>0.29971181556195964</c:v>
                </c:pt>
                <c:pt idx="135">
                  <c:v>0.31412103746397696</c:v>
                </c:pt>
                <c:pt idx="136">
                  <c:v>0.31123919308357351</c:v>
                </c:pt>
                <c:pt idx="137">
                  <c:v>0.32853025936599423</c:v>
                </c:pt>
                <c:pt idx="138">
                  <c:v>0.31700288184438041</c:v>
                </c:pt>
                <c:pt idx="139">
                  <c:v>0.32564841498559077</c:v>
                </c:pt>
                <c:pt idx="140">
                  <c:v>0.30547550432276654</c:v>
                </c:pt>
                <c:pt idx="141">
                  <c:v>0.2737752161383285</c:v>
                </c:pt>
                <c:pt idx="142">
                  <c:v>0.30547550432276654</c:v>
                </c:pt>
                <c:pt idx="143">
                  <c:v>0.31700288184438041</c:v>
                </c:pt>
                <c:pt idx="144">
                  <c:v>0.30259365994236309</c:v>
                </c:pt>
                <c:pt idx="145">
                  <c:v>0.31123919308357351</c:v>
                </c:pt>
                <c:pt idx="146">
                  <c:v>0.32276657060518732</c:v>
                </c:pt>
                <c:pt idx="147">
                  <c:v>0.32853025936599423</c:v>
                </c:pt>
                <c:pt idx="148">
                  <c:v>0.31700288184438041</c:v>
                </c:pt>
                <c:pt idx="149">
                  <c:v>0.29971181556195964</c:v>
                </c:pt>
                <c:pt idx="150">
                  <c:v>0.29394812680115273</c:v>
                </c:pt>
                <c:pt idx="151">
                  <c:v>0.29971181556195964</c:v>
                </c:pt>
                <c:pt idx="152">
                  <c:v>0.29106628242074928</c:v>
                </c:pt>
                <c:pt idx="153">
                  <c:v>0.28818443804034583</c:v>
                </c:pt>
                <c:pt idx="154">
                  <c:v>0.30835734870317005</c:v>
                </c:pt>
                <c:pt idx="155">
                  <c:v>0.31412103746397696</c:v>
                </c:pt>
                <c:pt idx="156">
                  <c:v>0.29682997118155618</c:v>
                </c:pt>
                <c:pt idx="157">
                  <c:v>0.30259365994236309</c:v>
                </c:pt>
                <c:pt idx="158">
                  <c:v>0.31123919308357351</c:v>
                </c:pt>
                <c:pt idx="159">
                  <c:v>0.27953890489913547</c:v>
                </c:pt>
                <c:pt idx="160">
                  <c:v>0.29106628242074928</c:v>
                </c:pt>
                <c:pt idx="161">
                  <c:v>0.28818443804034583</c:v>
                </c:pt>
                <c:pt idx="162">
                  <c:v>0.27665706051873201</c:v>
                </c:pt>
                <c:pt idx="163">
                  <c:v>0.26224783861671469</c:v>
                </c:pt>
                <c:pt idx="164">
                  <c:v>0.25072046109510088</c:v>
                </c:pt>
                <c:pt idx="165">
                  <c:v>0.24495677233429394</c:v>
                </c:pt>
                <c:pt idx="166">
                  <c:v>0.2276657060518732</c:v>
                </c:pt>
                <c:pt idx="167">
                  <c:v>0.20461095100864554</c:v>
                </c:pt>
                <c:pt idx="168">
                  <c:v>0.18731988472622479</c:v>
                </c:pt>
                <c:pt idx="169">
                  <c:v>0.19596541786743515</c:v>
                </c:pt>
                <c:pt idx="170">
                  <c:v>0.20461095100864554</c:v>
                </c:pt>
                <c:pt idx="171">
                  <c:v>0.19020172910662825</c:v>
                </c:pt>
                <c:pt idx="172">
                  <c:v>0.18731988472622479</c:v>
                </c:pt>
                <c:pt idx="173">
                  <c:v>0.21037463976945245</c:v>
                </c:pt>
                <c:pt idx="174">
                  <c:v>0.19020172910662825</c:v>
                </c:pt>
                <c:pt idx="175">
                  <c:v>0.18443804034582131</c:v>
                </c:pt>
                <c:pt idx="176">
                  <c:v>0.17579250720461095</c:v>
                </c:pt>
                <c:pt idx="177">
                  <c:v>0.18731988472622479</c:v>
                </c:pt>
                <c:pt idx="178">
                  <c:v>0.20172910662824209</c:v>
                </c:pt>
                <c:pt idx="179">
                  <c:v>0.19020172910662825</c:v>
                </c:pt>
                <c:pt idx="180">
                  <c:v>0.19596541786743515</c:v>
                </c:pt>
                <c:pt idx="181">
                  <c:v>0.207492795389049</c:v>
                </c:pt>
                <c:pt idx="182">
                  <c:v>0.21613832853025935</c:v>
                </c:pt>
                <c:pt idx="183">
                  <c:v>0.21902017291066284</c:v>
                </c:pt>
                <c:pt idx="184">
                  <c:v>0.18731988472622479</c:v>
                </c:pt>
                <c:pt idx="185">
                  <c:v>0.1729106628242075</c:v>
                </c:pt>
                <c:pt idx="186">
                  <c:v>0.1729106628242075</c:v>
                </c:pt>
                <c:pt idx="187">
                  <c:v>0.17867435158501441</c:v>
                </c:pt>
                <c:pt idx="188">
                  <c:v>0.17867435158501441</c:v>
                </c:pt>
                <c:pt idx="189">
                  <c:v>0.18155619596541786</c:v>
                </c:pt>
                <c:pt idx="190">
                  <c:v>0.19596541786743515</c:v>
                </c:pt>
                <c:pt idx="191">
                  <c:v>0.18443804034582131</c:v>
                </c:pt>
                <c:pt idx="192">
                  <c:v>0.18443804034582131</c:v>
                </c:pt>
                <c:pt idx="193">
                  <c:v>0.21613832853025935</c:v>
                </c:pt>
                <c:pt idx="194">
                  <c:v>0.2132564841498559</c:v>
                </c:pt>
                <c:pt idx="195">
                  <c:v>0.19020172910662825</c:v>
                </c:pt>
                <c:pt idx="196">
                  <c:v>0.17867435158501441</c:v>
                </c:pt>
                <c:pt idx="197">
                  <c:v>0.17867435158501441</c:v>
                </c:pt>
                <c:pt idx="198">
                  <c:v>0.1729106628242075</c:v>
                </c:pt>
                <c:pt idx="199">
                  <c:v>0.15561959654178675</c:v>
                </c:pt>
                <c:pt idx="200">
                  <c:v>0.18443804034582131</c:v>
                </c:pt>
                <c:pt idx="201">
                  <c:v>0.17867435158501441</c:v>
                </c:pt>
                <c:pt idx="202">
                  <c:v>0.17579250720461095</c:v>
                </c:pt>
                <c:pt idx="203">
                  <c:v>0.16426512968299711</c:v>
                </c:pt>
                <c:pt idx="204">
                  <c:v>0.18443804034582131</c:v>
                </c:pt>
                <c:pt idx="205">
                  <c:v>0.15850144092219021</c:v>
                </c:pt>
                <c:pt idx="206">
                  <c:v>0.16714697406340057</c:v>
                </c:pt>
                <c:pt idx="207">
                  <c:v>0.16714697406340057</c:v>
                </c:pt>
                <c:pt idx="208">
                  <c:v>0.1729106628242075</c:v>
                </c:pt>
                <c:pt idx="209">
                  <c:v>0.1729106628242075</c:v>
                </c:pt>
                <c:pt idx="210">
                  <c:v>0.16426512968299711</c:v>
                </c:pt>
                <c:pt idx="211">
                  <c:v>0.16426512968299711</c:v>
                </c:pt>
                <c:pt idx="212">
                  <c:v>0.17867435158501441</c:v>
                </c:pt>
                <c:pt idx="213">
                  <c:v>0.17867435158501441</c:v>
                </c:pt>
                <c:pt idx="214">
                  <c:v>0.19020172910662825</c:v>
                </c:pt>
                <c:pt idx="215">
                  <c:v>0.1930835734870317</c:v>
                </c:pt>
                <c:pt idx="216">
                  <c:v>0.20461095100864554</c:v>
                </c:pt>
                <c:pt idx="217">
                  <c:v>0.20461095100864554</c:v>
                </c:pt>
                <c:pt idx="218">
                  <c:v>0.16714697406340057</c:v>
                </c:pt>
                <c:pt idx="219">
                  <c:v>0.17867435158501441</c:v>
                </c:pt>
                <c:pt idx="220">
                  <c:v>0.19884726224783861</c:v>
                </c:pt>
                <c:pt idx="221">
                  <c:v>0.18731988472622479</c:v>
                </c:pt>
                <c:pt idx="222">
                  <c:v>0.18443804034582131</c:v>
                </c:pt>
                <c:pt idx="223">
                  <c:v>0.19596541786743515</c:v>
                </c:pt>
                <c:pt idx="224">
                  <c:v>0.19020172910662825</c:v>
                </c:pt>
                <c:pt idx="225">
                  <c:v>0.22190201729106629</c:v>
                </c:pt>
                <c:pt idx="226">
                  <c:v>0.21902017291066284</c:v>
                </c:pt>
                <c:pt idx="227">
                  <c:v>0.21613832853025935</c:v>
                </c:pt>
                <c:pt idx="228">
                  <c:v>0.2132564841498559</c:v>
                </c:pt>
                <c:pt idx="229">
                  <c:v>0.21613832853025935</c:v>
                </c:pt>
                <c:pt idx="230">
                  <c:v>0.21902017291066284</c:v>
                </c:pt>
                <c:pt idx="231">
                  <c:v>0.22190201729106629</c:v>
                </c:pt>
                <c:pt idx="232">
                  <c:v>0.23054755043227665</c:v>
                </c:pt>
                <c:pt idx="233">
                  <c:v>0.23919308357348704</c:v>
                </c:pt>
                <c:pt idx="234">
                  <c:v>0.2334293948126801</c:v>
                </c:pt>
                <c:pt idx="235">
                  <c:v>0.2680115273775216</c:v>
                </c:pt>
                <c:pt idx="236">
                  <c:v>0.2478386167146974</c:v>
                </c:pt>
                <c:pt idx="237">
                  <c:v>0.24207492795389049</c:v>
                </c:pt>
                <c:pt idx="238">
                  <c:v>0.23631123919308358</c:v>
                </c:pt>
                <c:pt idx="239">
                  <c:v>0.2478386167146974</c:v>
                </c:pt>
                <c:pt idx="240">
                  <c:v>0.27089337175792505</c:v>
                </c:pt>
                <c:pt idx="241">
                  <c:v>0.27665706051873201</c:v>
                </c:pt>
                <c:pt idx="242">
                  <c:v>0.25648414985590778</c:v>
                </c:pt>
                <c:pt idx="243">
                  <c:v>0.2680115273775216</c:v>
                </c:pt>
                <c:pt idx="244">
                  <c:v>0.2737752161383285</c:v>
                </c:pt>
                <c:pt idx="245">
                  <c:v>0.27665706051873201</c:v>
                </c:pt>
                <c:pt idx="246">
                  <c:v>0.23631123919308358</c:v>
                </c:pt>
                <c:pt idx="247">
                  <c:v>0.25072046109510088</c:v>
                </c:pt>
                <c:pt idx="248">
                  <c:v>0.26512968299711814</c:v>
                </c:pt>
                <c:pt idx="249">
                  <c:v>0.25072046109510088</c:v>
                </c:pt>
                <c:pt idx="250">
                  <c:v>0.2680115273775216</c:v>
                </c:pt>
                <c:pt idx="251">
                  <c:v>0.2737752161383285</c:v>
                </c:pt>
                <c:pt idx="252">
                  <c:v>0.29106628242074928</c:v>
                </c:pt>
                <c:pt idx="253">
                  <c:v>0.29394812680115273</c:v>
                </c:pt>
                <c:pt idx="254">
                  <c:v>0.29394812680115273</c:v>
                </c:pt>
                <c:pt idx="255">
                  <c:v>0.35158501440922191</c:v>
                </c:pt>
                <c:pt idx="256">
                  <c:v>0.31700288184438041</c:v>
                </c:pt>
                <c:pt idx="257">
                  <c:v>0.31412103746397696</c:v>
                </c:pt>
                <c:pt idx="258">
                  <c:v>0.31700288184438041</c:v>
                </c:pt>
                <c:pt idx="259">
                  <c:v>0.31988472622478387</c:v>
                </c:pt>
                <c:pt idx="260">
                  <c:v>0.32853025936599423</c:v>
                </c:pt>
                <c:pt idx="261">
                  <c:v>0.32853025936599423</c:v>
                </c:pt>
                <c:pt idx="262">
                  <c:v>0.30835734870317005</c:v>
                </c:pt>
                <c:pt idx="263">
                  <c:v>0.30259365994236309</c:v>
                </c:pt>
                <c:pt idx="264">
                  <c:v>0.32564841498559077</c:v>
                </c:pt>
                <c:pt idx="265">
                  <c:v>0.31700288184438041</c:v>
                </c:pt>
                <c:pt idx="266">
                  <c:v>0.31988472622478387</c:v>
                </c:pt>
                <c:pt idx="267">
                  <c:v>0.31988472622478387</c:v>
                </c:pt>
                <c:pt idx="268">
                  <c:v>0.32853025936599423</c:v>
                </c:pt>
                <c:pt idx="269">
                  <c:v>0.37463976945244959</c:v>
                </c:pt>
                <c:pt idx="270">
                  <c:v>0.3861671469740634</c:v>
                </c:pt>
                <c:pt idx="271">
                  <c:v>0.3861671469740634</c:v>
                </c:pt>
                <c:pt idx="272">
                  <c:v>0.3861671469740634</c:v>
                </c:pt>
                <c:pt idx="273">
                  <c:v>0.36599423631123917</c:v>
                </c:pt>
                <c:pt idx="274">
                  <c:v>0.35734870317002881</c:v>
                </c:pt>
                <c:pt idx="275">
                  <c:v>0.36311239193083572</c:v>
                </c:pt>
                <c:pt idx="276">
                  <c:v>0.36311239193083572</c:v>
                </c:pt>
                <c:pt idx="277">
                  <c:v>0.36887608069164263</c:v>
                </c:pt>
                <c:pt idx="278">
                  <c:v>0.37175792507204614</c:v>
                </c:pt>
                <c:pt idx="279">
                  <c:v>0.36023054755043227</c:v>
                </c:pt>
                <c:pt idx="280">
                  <c:v>0.34870317002881845</c:v>
                </c:pt>
                <c:pt idx="281">
                  <c:v>0.36887608069164263</c:v>
                </c:pt>
                <c:pt idx="282">
                  <c:v>0.34870317002881845</c:v>
                </c:pt>
                <c:pt idx="283">
                  <c:v>0.34870317002881845</c:v>
                </c:pt>
                <c:pt idx="284">
                  <c:v>0.31988472622478387</c:v>
                </c:pt>
                <c:pt idx="285">
                  <c:v>0.31700288184438041</c:v>
                </c:pt>
                <c:pt idx="286">
                  <c:v>0.33141210374639768</c:v>
                </c:pt>
                <c:pt idx="287">
                  <c:v>0.34005763688760809</c:v>
                </c:pt>
                <c:pt idx="288">
                  <c:v>0.36023054755043227</c:v>
                </c:pt>
                <c:pt idx="289">
                  <c:v>0.34293948126801155</c:v>
                </c:pt>
                <c:pt idx="290">
                  <c:v>0.33717579250720459</c:v>
                </c:pt>
                <c:pt idx="291">
                  <c:v>0.35158501440922191</c:v>
                </c:pt>
                <c:pt idx="292">
                  <c:v>0.36023054755043227</c:v>
                </c:pt>
                <c:pt idx="293">
                  <c:v>0.36311239193083572</c:v>
                </c:pt>
                <c:pt idx="294">
                  <c:v>0.40057636887608067</c:v>
                </c:pt>
                <c:pt idx="295">
                  <c:v>0.3804034582132565</c:v>
                </c:pt>
                <c:pt idx="296">
                  <c:v>0.40057636887608067</c:v>
                </c:pt>
                <c:pt idx="297">
                  <c:v>0.44092219020172913</c:v>
                </c:pt>
                <c:pt idx="298">
                  <c:v>0.42939481268011526</c:v>
                </c:pt>
                <c:pt idx="299">
                  <c:v>0.42939481268011526</c:v>
                </c:pt>
                <c:pt idx="300">
                  <c:v>0.44380403458213258</c:v>
                </c:pt>
                <c:pt idx="301">
                  <c:v>0.4610951008645533</c:v>
                </c:pt>
                <c:pt idx="302">
                  <c:v>0.43804034582132567</c:v>
                </c:pt>
                <c:pt idx="303">
                  <c:v>0.44668587896253603</c:v>
                </c:pt>
                <c:pt idx="304">
                  <c:v>0.4610951008645533</c:v>
                </c:pt>
                <c:pt idx="305">
                  <c:v>0.48126801152737753</c:v>
                </c:pt>
                <c:pt idx="306">
                  <c:v>0.51585014409221897</c:v>
                </c:pt>
                <c:pt idx="307">
                  <c:v>0.4610951008645533</c:v>
                </c:pt>
                <c:pt idx="308">
                  <c:v>0.47262247838616717</c:v>
                </c:pt>
                <c:pt idx="309">
                  <c:v>0.50720461095100866</c:v>
                </c:pt>
                <c:pt idx="310">
                  <c:v>0.49567723342939479</c:v>
                </c:pt>
                <c:pt idx="311">
                  <c:v>0.51873198847262247</c:v>
                </c:pt>
                <c:pt idx="312">
                  <c:v>0.54466858789625361</c:v>
                </c:pt>
                <c:pt idx="313">
                  <c:v>0.53025936599423629</c:v>
                </c:pt>
                <c:pt idx="314">
                  <c:v>0.56772334293948123</c:v>
                </c:pt>
                <c:pt idx="315">
                  <c:v>0.59654178674351588</c:v>
                </c:pt>
                <c:pt idx="316">
                  <c:v>0.62247838616714701</c:v>
                </c:pt>
                <c:pt idx="317">
                  <c:v>0.60230547550432278</c:v>
                </c:pt>
                <c:pt idx="318">
                  <c:v>0.66666666666666663</c:v>
                </c:pt>
                <c:pt idx="319">
                  <c:v>0.73451327433628322</c:v>
                </c:pt>
                <c:pt idx="320">
                  <c:v>0.74041297935103245</c:v>
                </c:pt>
                <c:pt idx="321">
                  <c:v>0.73451327433628322</c:v>
                </c:pt>
                <c:pt idx="322">
                  <c:v>0.70977011494252873</c:v>
                </c:pt>
                <c:pt idx="323">
                  <c:v>0.77011494252873558</c:v>
                </c:pt>
                <c:pt idx="324">
                  <c:v>0.75574712643678166</c:v>
                </c:pt>
                <c:pt idx="325">
                  <c:v>0.77873563218390807</c:v>
                </c:pt>
                <c:pt idx="326">
                  <c:v>0.77747252747252749</c:v>
                </c:pt>
                <c:pt idx="327">
                  <c:v>0.78415300546448086</c:v>
                </c:pt>
                <c:pt idx="328">
                  <c:v>0.77868852459016391</c:v>
                </c:pt>
                <c:pt idx="329">
                  <c:v>0.77322404371584696</c:v>
                </c:pt>
                <c:pt idx="330">
                  <c:v>0.81501340482573725</c:v>
                </c:pt>
                <c:pt idx="331">
                  <c:v>0.81550802139037437</c:v>
                </c:pt>
                <c:pt idx="332">
                  <c:v>0.74509803921568629</c:v>
                </c:pt>
                <c:pt idx="333">
                  <c:v>0.78208232445520576</c:v>
                </c:pt>
                <c:pt idx="334">
                  <c:v>0.78692493946731235</c:v>
                </c:pt>
                <c:pt idx="335">
                  <c:v>0.79176755447941893</c:v>
                </c:pt>
                <c:pt idx="336">
                  <c:v>0.78985507246376807</c:v>
                </c:pt>
                <c:pt idx="337">
                  <c:v>0.80676328502415462</c:v>
                </c:pt>
                <c:pt idx="338">
                  <c:v>0.83574879227053145</c:v>
                </c:pt>
                <c:pt idx="339">
                  <c:v>0.82125603864734298</c:v>
                </c:pt>
                <c:pt idx="340">
                  <c:v>0.79518072289156627</c:v>
                </c:pt>
                <c:pt idx="341">
                  <c:v>0.80963855421686748</c:v>
                </c:pt>
                <c:pt idx="342">
                  <c:v>0.7903614457831325</c:v>
                </c:pt>
                <c:pt idx="343">
                  <c:v>0.79277108433734944</c:v>
                </c:pt>
                <c:pt idx="344">
                  <c:v>0.83132530120481929</c:v>
                </c:pt>
                <c:pt idx="345">
                  <c:v>0.79905437352245867</c:v>
                </c:pt>
                <c:pt idx="346">
                  <c:v>0.79764705882352938</c:v>
                </c:pt>
                <c:pt idx="347">
                  <c:v>0.8</c:v>
                </c:pt>
                <c:pt idx="348">
                  <c:v>0.82117647058823529</c:v>
                </c:pt>
                <c:pt idx="349">
                  <c:v>0.79529411764705882</c:v>
                </c:pt>
                <c:pt idx="350">
                  <c:v>0.79529411764705882</c:v>
                </c:pt>
                <c:pt idx="351">
                  <c:v>0.78823529411764703</c:v>
                </c:pt>
                <c:pt idx="352">
                  <c:v>0.79294117647058826</c:v>
                </c:pt>
                <c:pt idx="353">
                  <c:v>0.79625292740046838</c:v>
                </c:pt>
                <c:pt idx="354">
                  <c:v>0.77517564402810302</c:v>
                </c:pt>
                <c:pt idx="355">
                  <c:v>0.78688524590163933</c:v>
                </c:pt>
                <c:pt idx="356">
                  <c:v>0.80327868852459017</c:v>
                </c:pt>
                <c:pt idx="357">
                  <c:v>0.81733021077283374</c:v>
                </c:pt>
                <c:pt idx="358">
                  <c:v>0.80186480186480191</c:v>
                </c:pt>
                <c:pt idx="359">
                  <c:v>0.78088578088578087</c:v>
                </c:pt>
                <c:pt idx="360">
                  <c:v>0.789838337182448</c:v>
                </c:pt>
                <c:pt idx="361">
                  <c:v>0.79214780600461898</c:v>
                </c:pt>
                <c:pt idx="362">
                  <c:v>0.8179723502304147</c:v>
                </c:pt>
                <c:pt idx="363">
                  <c:v>0.80414746543778803</c:v>
                </c:pt>
                <c:pt idx="364">
                  <c:v>0.76036866359447008</c:v>
                </c:pt>
                <c:pt idx="365">
                  <c:v>0.73963133640552992</c:v>
                </c:pt>
                <c:pt idx="366">
                  <c:v>0.73963133640552992</c:v>
                </c:pt>
                <c:pt idx="367">
                  <c:v>0.7304147465437788</c:v>
                </c:pt>
                <c:pt idx="368">
                  <c:v>0.7304147465437788</c:v>
                </c:pt>
                <c:pt idx="369">
                  <c:v>0.74654377880184331</c:v>
                </c:pt>
                <c:pt idx="370">
                  <c:v>0.71658986175115202</c:v>
                </c:pt>
                <c:pt idx="371">
                  <c:v>0.69318181818181823</c:v>
                </c:pt>
                <c:pt idx="372">
                  <c:v>0.71136363636363631</c:v>
                </c:pt>
                <c:pt idx="373">
                  <c:v>0.71590909090909094</c:v>
                </c:pt>
                <c:pt idx="374">
                  <c:v>0.68409090909090908</c:v>
                </c:pt>
                <c:pt idx="375">
                  <c:v>0.67727272727272725</c:v>
                </c:pt>
                <c:pt idx="376">
                  <c:v>0.6863636363636364</c:v>
                </c:pt>
                <c:pt idx="377">
                  <c:v>0.66363636363636369</c:v>
                </c:pt>
                <c:pt idx="378">
                  <c:v>0.6863636363636364</c:v>
                </c:pt>
                <c:pt idx="379">
                  <c:v>0.6863636363636364</c:v>
                </c:pt>
                <c:pt idx="380">
                  <c:v>0.6560364464692483</c:v>
                </c:pt>
                <c:pt idx="381">
                  <c:v>0.62954545454545452</c:v>
                </c:pt>
                <c:pt idx="382">
                  <c:v>0.67954545454545456</c:v>
                </c:pt>
                <c:pt idx="383">
                  <c:v>0.67045454545454541</c:v>
                </c:pt>
              </c:numCache>
            </c:numRef>
          </c:val>
          <c:smooth val="0"/>
          <c:extLst>
            <c:ext xmlns:c16="http://schemas.microsoft.com/office/drawing/2014/chart" uri="{C3380CC4-5D6E-409C-BE32-E72D297353CC}">
              <c16:uniqueId val="{00000000-3F7C-4140-A5DE-FFF57064FD03}"/>
            </c:ext>
          </c:extLst>
        </c:ser>
        <c:dLbls>
          <c:showLegendKey val="0"/>
          <c:showVal val="0"/>
          <c:showCatName val="0"/>
          <c:showSerName val="0"/>
          <c:showPercent val="0"/>
          <c:showBubbleSize val="0"/>
        </c:dLbls>
        <c:smooth val="0"/>
        <c:axId val="187626624"/>
        <c:axId val="187628160"/>
      </c:lineChart>
      <c:dateAx>
        <c:axId val="187626624"/>
        <c:scaling>
          <c:orientation val="minMax"/>
        </c:scaling>
        <c:delete val="0"/>
        <c:axPos val="b"/>
        <c:numFmt formatCode="m/d/yyyy" sourceLinked="1"/>
        <c:majorTickMark val="out"/>
        <c:minorTickMark val="none"/>
        <c:tickLblPos val="nextTo"/>
        <c:crossAx val="187628160"/>
        <c:crosses val="autoZero"/>
        <c:auto val="1"/>
        <c:lblOffset val="100"/>
        <c:baseTimeUnit val="days"/>
      </c:dateAx>
      <c:valAx>
        <c:axId val="187628160"/>
        <c:scaling>
          <c:orientation val="minMax"/>
          <c:max val="1"/>
        </c:scaling>
        <c:delete val="0"/>
        <c:axPos val="l"/>
        <c:majorGridlines/>
        <c:numFmt formatCode="0%" sourceLinked="1"/>
        <c:majorTickMark val="out"/>
        <c:minorTickMark val="none"/>
        <c:tickLblPos val="nextTo"/>
        <c:crossAx val="187626624"/>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Indicadores_diarios!$C$2</c:f>
              <c:strCache>
                <c:ptCount val="1"/>
                <c:pt idx="0">
                  <c:v>Taxa de Ocupação de Leitos Geral</c:v>
                </c:pt>
              </c:strCache>
            </c:strRef>
          </c:tx>
          <c:spPr>
            <a:ln w="25400">
              <a:solidFill>
                <a:schemeClr val="tx1"/>
              </a:solidFill>
              <a:prstDash val="dash"/>
            </a:ln>
          </c:spPr>
          <c:marker>
            <c:symbol val="none"/>
          </c:marker>
          <c:cat>
            <c:numRef>
              <c:f>Indicadores_diarios!$A$3:$A$386</c:f>
              <c:numCache>
                <c:formatCode>m/d/yyyy</c:formatCode>
                <c:ptCount val="384"/>
                <c:pt idx="0">
                  <c:v>43941</c:v>
                </c:pt>
                <c:pt idx="1">
                  <c:v>43942</c:v>
                </c:pt>
                <c:pt idx="2">
                  <c:v>43943</c:v>
                </c:pt>
                <c:pt idx="3">
                  <c:v>43944</c:v>
                </c:pt>
                <c:pt idx="4">
                  <c:v>43945</c:v>
                </c:pt>
                <c:pt idx="5">
                  <c:v>43946</c:v>
                </c:pt>
                <c:pt idx="6">
                  <c:v>43947</c:v>
                </c:pt>
                <c:pt idx="7">
                  <c:v>43948</c:v>
                </c:pt>
                <c:pt idx="8">
                  <c:v>43949</c:v>
                </c:pt>
                <c:pt idx="9">
                  <c:v>43950</c:v>
                </c:pt>
                <c:pt idx="10">
                  <c:v>43951</c:v>
                </c:pt>
                <c:pt idx="11">
                  <c:v>43952</c:v>
                </c:pt>
                <c:pt idx="12">
                  <c:v>43953</c:v>
                </c:pt>
                <c:pt idx="13">
                  <c:v>43954</c:v>
                </c:pt>
                <c:pt idx="14">
                  <c:v>43955</c:v>
                </c:pt>
                <c:pt idx="15">
                  <c:v>43956</c:v>
                </c:pt>
                <c:pt idx="16">
                  <c:v>43957</c:v>
                </c:pt>
                <c:pt idx="17">
                  <c:v>43958</c:v>
                </c:pt>
                <c:pt idx="18">
                  <c:v>43959</c:v>
                </c:pt>
                <c:pt idx="19">
                  <c:v>43960</c:v>
                </c:pt>
                <c:pt idx="20">
                  <c:v>43961</c:v>
                </c:pt>
                <c:pt idx="21">
                  <c:v>43962</c:v>
                </c:pt>
                <c:pt idx="22">
                  <c:v>43963</c:v>
                </c:pt>
                <c:pt idx="23">
                  <c:v>43964</c:v>
                </c:pt>
                <c:pt idx="24">
                  <c:v>43965</c:v>
                </c:pt>
                <c:pt idx="25">
                  <c:v>43966</c:v>
                </c:pt>
                <c:pt idx="26">
                  <c:v>43967</c:v>
                </c:pt>
                <c:pt idx="27">
                  <c:v>43968</c:v>
                </c:pt>
                <c:pt idx="28">
                  <c:v>43969</c:v>
                </c:pt>
                <c:pt idx="29">
                  <c:v>43970</c:v>
                </c:pt>
                <c:pt idx="30">
                  <c:v>43971</c:v>
                </c:pt>
                <c:pt idx="31">
                  <c:v>43972</c:v>
                </c:pt>
                <c:pt idx="32">
                  <c:v>43973</c:v>
                </c:pt>
                <c:pt idx="33">
                  <c:v>43974</c:v>
                </c:pt>
                <c:pt idx="34">
                  <c:v>43975</c:v>
                </c:pt>
                <c:pt idx="35">
                  <c:v>43976</c:v>
                </c:pt>
                <c:pt idx="36">
                  <c:v>43977</c:v>
                </c:pt>
                <c:pt idx="37">
                  <c:v>43978</c:v>
                </c:pt>
                <c:pt idx="38">
                  <c:v>43979</c:v>
                </c:pt>
                <c:pt idx="39">
                  <c:v>43980</c:v>
                </c:pt>
                <c:pt idx="40">
                  <c:v>43981</c:v>
                </c:pt>
                <c:pt idx="41">
                  <c:v>43982</c:v>
                </c:pt>
                <c:pt idx="42">
                  <c:v>43983</c:v>
                </c:pt>
                <c:pt idx="43">
                  <c:v>43984</c:v>
                </c:pt>
                <c:pt idx="44">
                  <c:v>43985</c:v>
                </c:pt>
                <c:pt idx="45">
                  <c:v>43986</c:v>
                </c:pt>
                <c:pt idx="46">
                  <c:v>43987</c:v>
                </c:pt>
                <c:pt idx="47">
                  <c:v>43988</c:v>
                </c:pt>
                <c:pt idx="48">
                  <c:v>43989</c:v>
                </c:pt>
                <c:pt idx="49">
                  <c:v>43990</c:v>
                </c:pt>
                <c:pt idx="50">
                  <c:v>43991</c:v>
                </c:pt>
                <c:pt idx="51">
                  <c:v>43992</c:v>
                </c:pt>
                <c:pt idx="52">
                  <c:v>43993</c:v>
                </c:pt>
                <c:pt idx="53">
                  <c:v>43994</c:v>
                </c:pt>
                <c:pt idx="54">
                  <c:v>43995</c:v>
                </c:pt>
                <c:pt idx="55">
                  <c:v>43996</c:v>
                </c:pt>
                <c:pt idx="56">
                  <c:v>43997</c:v>
                </c:pt>
                <c:pt idx="57">
                  <c:v>43998</c:v>
                </c:pt>
                <c:pt idx="58">
                  <c:v>43999</c:v>
                </c:pt>
                <c:pt idx="59">
                  <c:v>44000</c:v>
                </c:pt>
                <c:pt idx="60">
                  <c:v>44001</c:v>
                </c:pt>
                <c:pt idx="61">
                  <c:v>44002</c:v>
                </c:pt>
                <c:pt idx="62">
                  <c:v>44003</c:v>
                </c:pt>
                <c:pt idx="63">
                  <c:v>44004</c:v>
                </c:pt>
                <c:pt idx="64">
                  <c:v>44005</c:v>
                </c:pt>
                <c:pt idx="65">
                  <c:v>44006</c:v>
                </c:pt>
                <c:pt idx="66">
                  <c:v>44007</c:v>
                </c:pt>
                <c:pt idx="67">
                  <c:v>44008</c:v>
                </c:pt>
                <c:pt idx="68">
                  <c:v>44009</c:v>
                </c:pt>
                <c:pt idx="69">
                  <c:v>44010</c:v>
                </c:pt>
                <c:pt idx="70">
                  <c:v>44011</c:v>
                </c:pt>
                <c:pt idx="71">
                  <c:v>44012</c:v>
                </c:pt>
                <c:pt idx="72">
                  <c:v>44013</c:v>
                </c:pt>
                <c:pt idx="73">
                  <c:v>44014</c:v>
                </c:pt>
                <c:pt idx="74">
                  <c:v>44015</c:v>
                </c:pt>
                <c:pt idx="75">
                  <c:v>44016</c:v>
                </c:pt>
                <c:pt idx="76">
                  <c:v>44017</c:v>
                </c:pt>
                <c:pt idx="77">
                  <c:v>44018</c:v>
                </c:pt>
                <c:pt idx="78">
                  <c:v>44019</c:v>
                </c:pt>
                <c:pt idx="79">
                  <c:v>44020</c:v>
                </c:pt>
                <c:pt idx="80">
                  <c:v>44021</c:v>
                </c:pt>
                <c:pt idx="81">
                  <c:v>44022</c:v>
                </c:pt>
                <c:pt idx="82">
                  <c:v>44023</c:v>
                </c:pt>
                <c:pt idx="83">
                  <c:v>44024</c:v>
                </c:pt>
                <c:pt idx="84">
                  <c:v>44025</c:v>
                </c:pt>
                <c:pt idx="85">
                  <c:v>44026</c:v>
                </c:pt>
                <c:pt idx="86">
                  <c:v>44027</c:v>
                </c:pt>
                <c:pt idx="87">
                  <c:v>44028</c:v>
                </c:pt>
                <c:pt idx="88">
                  <c:v>44029</c:v>
                </c:pt>
                <c:pt idx="89">
                  <c:v>44030</c:v>
                </c:pt>
                <c:pt idx="90">
                  <c:v>44031</c:v>
                </c:pt>
                <c:pt idx="91">
                  <c:v>44032</c:v>
                </c:pt>
                <c:pt idx="92">
                  <c:v>44033</c:v>
                </c:pt>
                <c:pt idx="93">
                  <c:v>44034</c:v>
                </c:pt>
                <c:pt idx="94">
                  <c:v>44035</c:v>
                </c:pt>
                <c:pt idx="95">
                  <c:v>44036</c:v>
                </c:pt>
                <c:pt idx="96">
                  <c:v>44037</c:v>
                </c:pt>
                <c:pt idx="97">
                  <c:v>44038</c:v>
                </c:pt>
                <c:pt idx="98">
                  <c:v>44039</c:v>
                </c:pt>
                <c:pt idx="99">
                  <c:v>44040</c:v>
                </c:pt>
                <c:pt idx="100">
                  <c:v>44041</c:v>
                </c:pt>
                <c:pt idx="101">
                  <c:v>44042</c:v>
                </c:pt>
                <c:pt idx="102">
                  <c:v>44043</c:v>
                </c:pt>
                <c:pt idx="103">
                  <c:v>44044</c:v>
                </c:pt>
                <c:pt idx="104">
                  <c:v>44045</c:v>
                </c:pt>
                <c:pt idx="105">
                  <c:v>44046</c:v>
                </c:pt>
                <c:pt idx="106">
                  <c:v>44047</c:v>
                </c:pt>
                <c:pt idx="107">
                  <c:v>44048</c:v>
                </c:pt>
                <c:pt idx="108">
                  <c:v>44049</c:v>
                </c:pt>
                <c:pt idx="109">
                  <c:v>44050</c:v>
                </c:pt>
                <c:pt idx="110">
                  <c:v>44051</c:v>
                </c:pt>
                <c:pt idx="111">
                  <c:v>44052</c:v>
                </c:pt>
                <c:pt idx="112">
                  <c:v>44053</c:v>
                </c:pt>
                <c:pt idx="113">
                  <c:v>44054</c:v>
                </c:pt>
                <c:pt idx="114">
                  <c:v>44055</c:v>
                </c:pt>
                <c:pt idx="115">
                  <c:v>44056</c:v>
                </c:pt>
                <c:pt idx="116">
                  <c:v>44057</c:v>
                </c:pt>
                <c:pt idx="117">
                  <c:v>44058</c:v>
                </c:pt>
                <c:pt idx="118">
                  <c:v>44059</c:v>
                </c:pt>
                <c:pt idx="119">
                  <c:v>44060</c:v>
                </c:pt>
                <c:pt idx="120">
                  <c:v>44061</c:v>
                </c:pt>
                <c:pt idx="121">
                  <c:v>44062</c:v>
                </c:pt>
                <c:pt idx="122">
                  <c:v>44063</c:v>
                </c:pt>
                <c:pt idx="123">
                  <c:v>44064</c:v>
                </c:pt>
                <c:pt idx="124">
                  <c:v>44065</c:v>
                </c:pt>
                <c:pt idx="125">
                  <c:v>44066</c:v>
                </c:pt>
                <c:pt idx="126">
                  <c:v>44067</c:v>
                </c:pt>
                <c:pt idx="127">
                  <c:v>44068</c:v>
                </c:pt>
                <c:pt idx="128">
                  <c:v>44069</c:v>
                </c:pt>
                <c:pt idx="129">
                  <c:v>44070</c:v>
                </c:pt>
                <c:pt idx="130">
                  <c:v>44071</c:v>
                </c:pt>
                <c:pt idx="131">
                  <c:v>44072</c:v>
                </c:pt>
                <c:pt idx="132">
                  <c:v>44073</c:v>
                </c:pt>
                <c:pt idx="133">
                  <c:v>44074</c:v>
                </c:pt>
                <c:pt idx="134">
                  <c:v>44075</c:v>
                </c:pt>
                <c:pt idx="135">
                  <c:v>44076</c:v>
                </c:pt>
                <c:pt idx="136">
                  <c:v>44077</c:v>
                </c:pt>
                <c:pt idx="137">
                  <c:v>44078</c:v>
                </c:pt>
                <c:pt idx="138">
                  <c:v>44079</c:v>
                </c:pt>
                <c:pt idx="139">
                  <c:v>44080</c:v>
                </c:pt>
                <c:pt idx="140">
                  <c:v>44081</c:v>
                </c:pt>
                <c:pt idx="141">
                  <c:v>44082</c:v>
                </c:pt>
                <c:pt idx="142">
                  <c:v>44083</c:v>
                </c:pt>
                <c:pt idx="143">
                  <c:v>44084</c:v>
                </c:pt>
                <c:pt idx="144">
                  <c:v>44085</c:v>
                </c:pt>
                <c:pt idx="145">
                  <c:v>44086</c:v>
                </c:pt>
                <c:pt idx="146">
                  <c:v>44087</c:v>
                </c:pt>
                <c:pt idx="147">
                  <c:v>44088</c:v>
                </c:pt>
                <c:pt idx="148">
                  <c:v>44089</c:v>
                </c:pt>
                <c:pt idx="149">
                  <c:v>44090</c:v>
                </c:pt>
                <c:pt idx="150">
                  <c:v>44091</c:v>
                </c:pt>
                <c:pt idx="151">
                  <c:v>44092</c:v>
                </c:pt>
                <c:pt idx="152">
                  <c:v>44093</c:v>
                </c:pt>
                <c:pt idx="153">
                  <c:v>44094</c:v>
                </c:pt>
                <c:pt idx="154">
                  <c:v>44095</c:v>
                </c:pt>
                <c:pt idx="155">
                  <c:v>44096</c:v>
                </c:pt>
                <c:pt idx="156">
                  <c:v>44097</c:v>
                </c:pt>
                <c:pt idx="157">
                  <c:v>44098</c:v>
                </c:pt>
                <c:pt idx="158">
                  <c:v>44099</c:v>
                </c:pt>
                <c:pt idx="159">
                  <c:v>44100</c:v>
                </c:pt>
                <c:pt idx="160">
                  <c:v>44101</c:v>
                </c:pt>
                <c:pt idx="161">
                  <c:v>44102</c:v>
                </c:pt>
                <c:pt idx="162">
                  <c:v>44103</c:v>
                </c:pt>
                <c:pt idx="163">
                  <c:v>44104</c:v>
                </c:pt>
                <c:pt idx="164">
                  <c:v>44105</c:v>
                </c:pt>
                <c:pt idx="165">
                  <c:v>44106</c:v>
                </c:pt>
                <c:pt idx="166">
                  <c:v>44107</c:v>
                </c:pt>
                <c:pt idx="167">
                  <c:v>44108</c:v>
                </c:pt>
                <c:pt idx="168">
                  <c:v>44109</c:v>
                </c:pt>
                <c:pt idx="169">
                  <c:v>44110</c:v>
                </c:pt>
                <c:pt idx="170">
                  <c:v>44111</c:v>
                </c:pt>
                <c:pt idx="171">
                  <c:v>44112</c:v>
                </c:pt>
                <c:pt idx="172">
                  <c:v>44113</c:v>
                </c:pt>
                <c:pt idx="173">
                  <c:v>44114</c:v>
                </c:pt>
                <c:pt idx="174">
                  <c:v>44115</c:v>
                </c:pt>
                <c:pt idx="175">
                  <c:v>44116</c:v>
                </c:pt>
                <c:pt idx="176">
                  <c:v>44117</c:v>
                </c:pt>
                <c:pt idx="177">
                  <c:v>44118</c:v>
                </c:pt>
                <c:pt idx="178">
                  <c:v>44119</c:v>
                </c:pt>
                <c:pt idx="179">
                  <c:v>44120</c:v>
                </c:pt>
                <c:pt idx="180">
                  <c:v>44121</c:v>
                </c:pt>
                <c:pt idx="181">
                  <c:v>44122</c:v>
                </c:pt>
                <c:pt idx="182">
                  <c:v>44123</c:v>
                </c:pt>
                <c:pt idx="183">
                  <c:v>44124</c:v>
                </c:pt>
                <c:pt idx="184">
                  <c:v>44125</c:v>
                </c:pt>
                <c:pt idx="185">
                  <c:v>44126</c:v>
                </c:pt>
                <c:pt idx="186">
                  <c:v>44127</c:v>
                </c:pt>
                <c:pt idx="187">
                  <c:v>44128</c:v>
                </c:pt>
                <c:pt idx="188">
                  <c:v>44129</c:v>
                </c:pt>
                <c:pt idx="189">
                  <c:v>44130</c:v>
                </c:pt>
                <c:pt idx="190">
                  <c:v>44131</c:v>
                </c:pt>
                <c:pt idx="191">
                  <c:v>44132</c:v>
                </c:pt>
                <c:pt idx="192">
                  <c:v>44133</c:v>
                </c:pt>
                <c:pt idx="193">
                  <c:v>44134</c:v>
                </c:pt>
                <c:pt idx="194">
                  <c:v>44135</c:v>
                </c:pt>
                <c:pt idx="195">
                  <c:v>44136</c:v>
                </c:pt>
                <c:pt idx="196">
                  <c:v>44137</c:v>
                </c:pt>
                <c:pt idx="197">
                  <c:v>44138</c:v>
                </c:pt>
                <c:pt idx="198">
                  <c:v>44139</c:v>
                </c:pt>
                <c:pt idx="199">
                  <c:v>44140</c:v>
                </c:pt>
                <c:pt idx="200">
                  <c:v>44141</c:v>
                </c:pt>
                <c:pt idx="201">
                  <c:v>44142</c:v>
                </c:pt>
                <c:pt idx="202">
                  <c:v>44143</c:v>
                </c:pt>
                <c:pt idx="203">
                  <c:v>44144</c:v>
                </c:pt>
                <c:pt idx="204">
                  <c:v>44145</c:v>
                </c:pt>
                <c:pt idx="205">
                  <c:v>44146</c:v>
                </c:pt>
                <c:pt idx="206">
                  <c:v>44147</c:v>
                </c:pt>
                <c:pt idx="207">
                  <c:v>44148</c:v>
                </c:pt>
                <c:pt idx="208">
                  <c:v>44149</c:v>
                </c:pt>
                <c:pt idx="209">
                  <c:v>44150</c:v>
                </c:pt>
                <c:pt idx="210">
                  <c:v>44151</c:v>
                </c:pt>
                <c:pt idx="211">
                  <c:v>44152</c:v>
                </c:pt>
                <c:pt idx="212">
                  <c:v>44153</c:v>
                </c:pt>
                <c:pt idx="213">
                  <c:v>44154</c:v>
                </c:pt>
                <c:pt idx="214">
                  <c:v>44155</c:v>
                </c:pt>
                <c:pt idx="215">
                  <c:v>44156</c:v>
                </c:pt>
                <c:pt idx="216">
                  <c:v>44157</c:v>
                </c:pt>
                <c:pt idx="217">
                  <c:v>44158</c:v>
                </c:pt>
                <c:pt idx="218">
                  <c:v>44159</c:v>
                </c:pt>
                <c:pt idx="219">
                  <c:v>44160</c:v>
                </c:pt>
                <c:pt idx="220">
                  <c:v>44161</c:v>
                </c:pt>
                <c:pt idx="221">
                  <c:v>44162</c:v>
                </c:pt>
                <c:pt idx="222">
                  <c:v>44163</c:v>
                </c:pt>
                <c:pt idx="223">
                  <c:v>44164</c:v>
                </c:pt>
                <c:pt idx="224">
                  <c:v>44165</c:v>
                </c:pt>
                <c:pt idx="225">
                  <c:v>44166</c:v>
                </c:pt>
                <c:pt idx="226">
                  <c:v>44167</c:v>
                </c:pt>
                <c:pt idx="227">
                  <c:v>44168</c:v>
                </c:pt>
                <c:pt idx="228">
                  <c:v>44169</c:v>
                </c:pt>
                <c:pt idx="229">
                  <c:v>44170</c:v>
                </c:pt>
                <c:pt idx="230">
                  <c:v>44171</c:v>
                </c:pt>
                <c:pt idx="231">
                  <c:v>44172</c:v>
                </c:pt>
                <c:pt idx="232">
                  <c:v>44173</c:v>
                </c:pt>
                <c:pt idx="233">
                  <c:v>44174</c:v>
                </c:pt>
                <c:pt idx="234">
                  <c:v>44175</c:v>
                </c:pt>
                <c:pt idx="235">
                  <c:v>44176</c:v>
                </c:pt>
                <c:pt idx="236">
                  <c:v>44177</c:v>
                </c:pt>
                <c:pt idx="237">
                  <c:v>44178</c:v>
                </c:pt>
                <c:pt idx="238">
                  <c:v>44179</c:v>
                </c:pt>
                <c:pt idx="239">
                  <c:v>44180</c:v>
                </c:pt>
                <c:pt idx="240">
                  <c:v>44181</c:v>
                </c:pt>
                <c:pt idx="241">
                  <c:v>44182</c:v>
                </c:pt>
                <c:pt idx="242">
                  <c:v>44183</c:v>
                </c:pt>
                <c:pt idx="243">
                  <c:v>44184</c:v>
                </c:pt>
                <c:pt idx="244">
                  <c:v>44185</c:v>
                </c:pt>
                <c:pt idx="245">
                  <c:v>44186</c:v>
                </c:pt>
                <c:pt idx="246">
                  <c:v>44187</c:v>
                </c:pt>
                <c:pt idx="247">
                  <c:v>44188</c:v>
                </c:pt>
                <c:pt idx="248">
                  <c:v>44189</c:v>
                </c:pt>
                <c:pt idx="249">
                  <c:v>44190</c:v>
                </c:pt>
                <c:pt idx="250">
                  <c:v>44191</c:v>
                </c:pt>
                <c:pt idx="251">
                  <c:v>44192</c:v>
                </c:pt>
                <c:pt idx="252">
                  <c:v>44193</c:v>
                </c:pt>
                <c:pt idx="253">
                  <c:v>44194</c:v>
                </c:pt>
                <c:pt idx="254">
                  <c:v>44195</c:v>
                </c:pt>
                <c:pt idx="255">
                  <c:v>44196</c:v>
                </c:pt>
                <c:pt idx="256">
                  <c:v>44197</c:v>
                </c:pt>
                <c:pt idx="257">
                  <c:v>44198</c:v>
                </c:pt>
                <c:pt idx="258">
                  <c:v>44199</c:v>
                </c:pt>
                <c:pt idx="259">
                  <c:v>44200</c:v>
                </c:pt>
                <c:pt idx="260">
                  <c:v>44201</c:v>
                </c:pt>
                <c:pt idx="261">
                  <c:v>44202</c:v>
                </c:pt>
                <c:pt idx="262">
                  <c:v>44203</c:v>
                </c:pt>
                <c:pt idx="263">
                  <c:v>44204</c:v>
                </c:pt>
                <c:pt idx="264">
                  <c:v>44205</c:v>
                </c:pt>
                <c:pt idx="265">
                  <c:v>44206</c:v>
                </c:pt>
                <c:pt idx="266">
                  <c:v>44207</c:v>
                </c:pt>
                <c:pt idx="267">
                  <c:v>44208</c:v>
                </c:pt>
                <c:pt idx="268">
                  <c:v>44209</c:v>
                </c:pt>
                <c:pt idx="269">
                  <c:v>44210</c:v>
                </c:pt>
                <c:pt idx="270">
                  <c:v>44211</c:v>
                </c:pt>
                <c:pt idx="271">
                  <c:v>44212</c:v>
                </c:pt>
                <c:pt idx="272">
                  <c:v>44213</c:v>
                </c:pt>
                <c:pt idx="273">
                  <c:v>44214</c:v>
                </c:pt>
                <c:pt idx="274">
                  <c:v>44215</c:v>
                </c:pt>
                <c:pt idx="275">
                  <c:v>44216</c:v>
                </c:pt>
                <c:pt idx="276">
                  <c:v>44217</c:v>
                </c:pt>
                <c:pt idx="277">
                  <c:v>44218</c:v>
                </c:pt>
                <c:pt idx="278">
                  <c:v>44219</c:v>
                </c:pt>
                <c:pt idx="279">
                  <c:v>44220</c:v>
                </c:pt>
                <c:pt idx="280">
                  <c:v>44221</c:v>
                </c:pt>
                <c:pt idx="281">
                  <c:v>44222</c:v>
                </c:pt>
                <c:pt idx="282">
                  <c:v>44223</c:v>
                </c:pt>
                <c:pt idx="283">
                  <c:v>44224</c:v>
                </c:pt>
                <c:pt idx="284">
                  <c:v>44225</c:v>
                </c:pt>
                <c:pt idx="285">
                  <c:v>44226</c:v>
                </c:pt>
                <c:pt idx="286">
                  <c:v>44227</c:v>
                </c:pt>
                <c:pt idx="287">
                  <c:v>44228</c:v>
                </c:pt>
                <c:pt idx="288">
                  <c:v>44229</c:v>
                </c:pt>
                <c:pt idx="289">
                  <c:v>44230</c:v>
                </c:pt>
                <c:pt idx="290">
                  <c:v>44231</c:v>
                </c:pt>
                <c:pt idx="291">
                  <c:v>44232</c:v>
                </c:pt>
                <c:pt idx="292">
                  <c:v>44233</c:v>
                </c:pt>
                <c:pt idx="293">
                  <c:v>44234</c:v>
                </c:pt>
                <c:pt idx="294">
                  <c:v>44235</c:v>
                </c:pt>
                <c:pt idx="295">
                  <c:v>44236</c:v>
                </c:pt>
                <c:pt idx="296">
                  <c:v>44237</c:v>
                </c:pt>
                <c:pt idx="297">
                  <c:v>44238</c:v>
                </c:pt>
                <c:pt idx="298">
                  <c:v>44239</c:v>
                </c:pt>
                <c:pt idx="299">
                  <c:v>44240</c:v>
                </c:pt>
                <c:pt idx="300">
                  <c:v>44241</c:v>
                </c:pt>
                <c:pt idx="301">
                  <c:v>44242</c:v>
                </c:pt>
                <c:pt idx="302">
                  <c:v>44243</c:v>
                </c:pt>
                <c:pt idx="303">
                  <c:v>44244</c:v>
                </c:pt>
                <c:pt idx="304">
                  <c:v>44245</c:v>
                </c:pt>
                <c:pt idx="305">
                  <c:v>44246</c:v>
                </c:pt>
                <c:pt idx="306">
                  <c:v>44247</c:v>
                </c:pt>
                <c:pt idx="307">
                  <c:v>44248</c:v>
                </c:pt>
                <c:pt idx="308">
                  <c:v>44249</c:v>
                </c:pt>
                <c:pt idx="309">
                  <c:v>44250</c:v>
                </c:pt>
                <c:pt idx="310">
                  <c:v>44251</c:v>
                </c:pt>
                <c:pt idx="311">
                  <c:v>44252</c:v>
                </c:pt>
                <c:pt idx="312">
                  <c:v>44253</c:v>
                </c:pt>
                <c:pt idx="313">
                  <c:v>44254</c:v>
                </c:pt>
                <c:pt idx="314">
                  <c:v>44255</c:v>
                </c:pt>
                <c:pt idx="315">
                  <c:v>44256</c:v>
                </c:pt>
                <c:pt idx="316">
                  <c:v>44257</c:v>
                </c:pt>
                <c:pt idx="317">
                  <c:v>44258</c:v>
                </c:pt>
                <c:pt idx="318">
                  <c:v>44259</c:v>
                </c:pt>
                <c:pt idx="319">
                  <c:v>44260</c:v>
                </c:pt>
                <c:pt idx="320">
                  <c:v>44261</c:v>
                </c:pt>
                <c:pt idx="321">
                  <c:v>44262</c:v>
                </c:pt>
                <c:pt idx="322">
                  <c:v>44263</c:v>
                </c:pt>
                <c:pt idx="323">
                  <c:v>44264</c:v>
                </c:pt>
                <c:pt idx="324">
                  <c:v>44265</c:v>
                </c:pt>
                <c:pt idx="325">
                  <c:v>44266</c:v>
                </c:pt>
                <c:pt idx="326">
                  <c:v>44267</c:v>
                </c:pt>
                <c:pt idx="327">
                  <c:v>44268</c:v>
                </c:pt>
                <c:pt idx="328">
                  <c:v>44269</c:v>
                </c:pt>
                <c:pt idx="329">
                  <c:v>44270</c:v>
                </c:pt>
                <c:pt idx="330">
                  <c:v>44271</c:v>
                </c:pt>
                <c:pt idx="331">
                  <c:v>44272</c:v>
                </c:pt>
                <c:pt idx="332">
                  <c:v>44273</c:v>
                </c:pt>
                <c:pt idx="333">
                  <c:v>44274</c:v>
                </c:pt>
                <c:pt idx="334">
                  <c:v>44275</c:v>
                </c:pt>
                <c:pt idx="335">
                  <c:v>44276</c:v>
                </c:pt>
                <c:pt idx="336">
                  <c:v>44277</c:v>
                </c:pt>
                <c:pt idx="337">
                  <c:v>44278</c:v>
                </c:pt>
                <c:pt idx="338">
                  <c:v>44279</c:v>
                </c:pt>
                <c:pt idx="339">
                  <c:v>44280</c:v>
                </c:pt>
                <c:pt idx="340">
                  <c:v>44281</c:v>
                </c:pt>
                <c:pt idx="341">
                  <c:v>44282</c:v>
                </c:pt>
                <c:pt idx="342">
                  <c:v>44283</c:v>
                </c:pt>
                <c:pt idx="343">
                  <c:v>44284</c:v>
                </c:pt>
                <c:pt idx="344">
                  <c:v>44285</c:v>
                </c:pt>
                <c:pt idx="345">
                  <c:v>44286</c:v>
                </c:pt>
                <c:pt idx="346">
                  <c:v>44287</c:v>
                </c:pt>
                <c:pt idx="347">
                  <c:v>44288</c:v>
                </c:pt>
                <c:pt idx="348">
                  <c:v>44289</c:v>
                </c:pt>
                <c:pt idx="349">
                  <c:v>44290</c:v>
                </c:pt>
                <c:pt idx="350">
                  <c:v>44291</c:v>
                </c:pt>
                <c:pt idx="351">
                  <c:v>44292</c:v>
                </c:pt>
                <c:pt idx="352">
                  <c:v>44293</c:v>
                </c:pt>
                <c:pt idx="353">
                  <c:v>44294</c:v>
                </c:pt>
                <c:pt idx="354">
                  <c:v>44295</c:v>
                </c:pt>
                <c:pt idx="355">
                  <c:v>44296</c:v>
                </c:pt>
                <c:pt idx="356">
                  <c:v>44297</c:v>
                </c:pt>
                <c:pt idx="357">
                  <c:v>44298</c:v>
                </c:pt>
                <c:pt idx="358">
                  <c:v>44299</c:v>
                </c:pt>
                <c:pt idx="359">
                  <c:v>44300</c:v>
                </c:pt>
                <c:pt idx="360">
                  <c:v>44301</c:v>
                </c:pt>
                <c:pt idx="361">
                  <c:v>44302</c:v>
                </c:pt>
                <c:pt idx="362">
                  <c:v>44303</c:v>
                </c:pt>
                <c:pt idx="363">
                  <c:v>44304</c:v>
                </c:pt>
                <c:pt idx="364">
                  <c:v>44305</c:v>
                </c:pt>
                <c:pt idx="365">
                  <c:v>44306</c:v>
                </c:pt>
                <c:pt idx="366">
                  <c:v>44307</c:v>
                </c:pt>
                <c:pt idx="367">
                  <c:v>44308</c:v>
                </c:pt>
                <c:pt idx="368">
                  <c:v>44309</c:v>
                </c:pt>
                <c:pt idx="369">
                  <c:v>44310</c:v>
                </c:pt>
                <c:pt idx="370">
                  <c:v>44311</c:v>
                </c:pt>
                <c:pt idx="371">
                  <c:v>44312</c:v>
                </c:pt>
                <c:pt idx="372">
                  <c:v>44313</c:v>
                </c:pt>
                <c:pt idx="373">
                  <c:v>44314</c:v>
                </c:pt>
                <c:pt idx="374">
                  <c:v>44315</c:v>
                </c:pt>
                <c:pt idx="375">
                  <c:v>44316</c:v>
                </c:pt>
                <c:pt idx="376">
                  <c:v>44317</c:v>
                </c:pt>
                <c:pt idx="377">
                  <c:v>44318</c:v>
                </c:pt>
                <c:pt idx="378">
                  <c:v>44319</c:v>
                </c:pt>
                <c:pt idx="379">
                  <c:v>44320</c:v>
                </c:pt>
                <c:pt idx="380">
                  <c:v>44321</c:v>
                </c:pt>
                <c:pt idx="381">
                  <c:v>44322</c:v>
                </c:pt>
                <c:pt idx="382">
                  <c:v>44323</c:v>
                </c:pt>
                <c:pt idx="383">
                  <c:v>44324</c:v>
                </c:pt>
              </c:numCache>
            </c:numRef>
          </c:cat>
          <c:val>
            <c:numRef>
              <c:f>Indicadores_diarios!$C$3:$C$386</c:f>
              <c:numCache>
                <c:formatCode>0%</c:formatCode>
                <c:ptCount val="384"/>
                <c:pt idx="0">
                  <c:v>0.20648967551622419</c:v>
                </c:pt>
                <c:pt idx="1">
                  <c:v>0.1887905604719764</c:v>
                </c:pt>
                <c:pt idx="2">
                  <c:v>0.16224188790560473</c:v>
                </c:pt>
                <c:pt idx="3">
                  <c:v>0.23893805309734514</c:v>
                </c:pt>
                <c:pt idx="4">
                  <c:v>0.26843657817109146</c:v>
                </c:pt>
                <c:pt idx="5">
                  <c:v>0.29793510324483774</c:v>
                </c:pt>
                <c:pt idx="6">
                  <c:v>0.28023598820058998</c:v>
                </c:pt>
                <c:pt idx="7">
                  <c:v>0.32463768115942027</c:v>
                </c:pt>
                <c:pt idx="8">
                  <c:v>0.40159574468085107</c:v>
                </c:pt>
                <c:pt idx="9">
                  <c:v>0.37765957446808512</c:v>
                </c:pt>
                <c:pt idx="10">
                  <c:v>0.43947368421052629</c:v>
                </c:pt>
                <c:pt idx="11">
                  <c:v>0.38</c:v>
                </c:pt>
                <c:pt idx="12">
                  <c:v>0.40465116279069768</c:v>
                </c:pt>
                <c:pt idx="13">
                  <c:v>0.45348837209302323</c:v>
                </c:pt>
                <c:pt idx="14">
                  <c:v>0.51395348837209298</c:v>
                </c:pt>
                <c:pt idx="15">
                  <c:v>0.55555555555555558</c:v>
                </c:pt>
                <c:pt idx="16">
                  <c:v>0.52967032967032968</c:v>
                </c:pt>
                <c:pt idx="17">
                  <c:v>0.50967741935483868</c:v>
                </c:pt>
                <c:pt idx="18">
                  <c:v>0.56989247311827962</c:v>
                </c:pt>
                <c:pt idx="19">
                  <c:v>0.55959595959595965</c:v>
                </c:pt>
                <c:pt idx="20">
                  <c:v>0.59191919191919196</c:v>
                </c:pt>
                <c:pt idx="21">
                  <c:v>0.62376237623762376</c:v>
                </c:pt>
                <c:pt idx="22">
                  <c:v>0.63168316831683169</c:v>
                </c:pt>
                <c:pt idx="23">
                  <c:v>0.60594059405940592</c:v>
                </c:pt>
                <c:pt idx="24">
                  <c:v>0.64554455445544556</c:v>
                </c:pt>
                <c:pt idx="25">
                  <c:v>0.6983240223463687</c:v>
                </c:pt>
                <c:pt idx="26">
                  <c:v>0.59540889526542329</c:v>
                </c:pt>
                <c:pt idx="27">
                  <c:v>0.60401721664275465</c:v>
                </c:pt>
                <c:pt idx="28">
                  <c:v>0.67428571428571427</c:v>
                </c:pt>
                <c:pt idx="29">
                  <c:v>0.67142857142857137</c:v>
                </c:pt>
                <c:pt idx="30">
                  <c:v>0.68085106382978722</c:v>
                </c:pt>
                <c:pt idx="31">
                  <c:v>0.70070921985815604</c:v>
                </c:pt>
                <c:pt idx="32">
                  <c:v>0.58342792281498301</c:v>
                </c:pt>
                <c:pt idx="33">
                  <c:v>0.52284803400637625</c:v>
                </c:pt>
                <c:pt idx="34">
                  <c:v>0.55791710945802342</c:v>
                </c:pt>
                <c:pt idx="35">
                  <c:v>0.59086078639744954</c:v>
                </c:pt>
                <c:pt idx="36">
                  <c:v>0.58064516129032262</c:v>
                </c:pt>
                <c:pt idx="37">
                  <c:v>0.57857142857142863</c:v>
                </c:pt>
                <c:pt idx="38">
                  <c:v>0.60703517587939704</c:v>
                </c:pt>
                <c:pt idx="39">
                  <c:v>0.58994974874371864</c:v>
                </c:pt>
                <c:pt idx="40">
                  <c:v>0.57788944723618085</c:v>
                </c:pt>
                <c:pt idx="41">
                  <c:v>0.59920239282153542</c:v>
                </c:pt>
                <c:pt idx="42">
                  <c:v>0.60235063663075417</c:v>
                </c:pt>
                <c:pt idx="43">
                  <c:v>0.64152791380999019</c:v>
                </c:pt>
                <c:pt idx="44">
                  <c:v>0.642023346303502</c:v>
                </c:pt>
                <c:pt idx="45">
                  <c:v>0.6498572787821123</c:v>
                </c:pt>
                <c:pt idx="46">
                  <c:v>0.64920486435921421</c:v>
                </c:pt>
                <c:pt idx="47">
                  <c:v>0.63423760523854067</c:v>
                </c:pt>
                <c:pt idx="48">
                  <c:v>0.63011152416356875</c:v>
                </c:pt>
                <c:pt idx="49">
                  <c:v>0.62825278810408924</c:v>
                </c:pt>
                <c:pt idx="50">
                  <c:v>0.62962962962962965</c:v>
                </c:pt>
                <c:pt idx="51">
                  <c:v>0.62222222222222223</c:v>
                </c:pt>
                <c:pt idx="52">
                  <c:v>0.63611111111111107</c:v>
                </c:pt>
                <c:pt idx="53">
                  <c:v>0.60460829493087553</c:v>
                </c:pt>
                <c:pt idx="54">
                  <c:v>0.61198156682027649</c:v>
                </c:pt>
                <c:pt idx="55">
                  <c:v>0.59354838709677415</c:v>
                </c:pt>
                <c:pt idx="56">
                  <c:v>0.591705069124424</c:v>
                </c:pt>
                <c:pt idx="57">
                  <c:v>0.591705069124424</c:v>
                </c:pt>
                <c:pt idx="58">
                  <c:v>0.57511520737327193</c:v>
                </c:pt>
                <c:pt idx="59">
                  <c:v>0.58371040723981904</c:v>
                </c:pt>
                <c:pt idx="60">
                  <c:v>0.59276018099547512</c:v>
                </c:pt>
                <c:pt idx="61">
                  <c:v>0.54694229112833759</c:v>
                </c:pt>
                <c:pt idx="62">
                  <c:v>0.55900086132644278</c:v>
                </c:pt>
                <c:pt idx="63">
                  <c:v>0.52713178294573648</c:v>
                </c:pt>
                <c:pt idx="64">
                  <c:v>0.55211024978466838</c:v>
                </c:pt>
                <c:pt idx="65">
                  <c:v>0.52627045650301463</c:v>
                </c:pt>
                <c:pt idx="66">
                  <c:v>0.52064026958719456</c:v>
                </c:pt>
                <c:pt idx="67">
                  <c:v>0.59140690817186181</c:v>
                </c:pt>
                <c:pt idx="68">
                  <c:v>0.55500821018062396</c:v>
                </c:pt>
                <c:pt idx="69">
                  <c:v>0.56814449917898191</c:v>
                </c:pt>
                <c:pt idx="70">
                  <c:v>0.55500821018062396</c:v>
                </c:pt>
                <c:pt idx="71">
                  <c:v>0.53940886699507384</c:v>
                </c:pt>
                <c:pt idx="72">
                  <c:v>0.52746365105008075</c:v>
                </c:pt>
                <c:pt idx="73">
                  <c:v>0.53473344103392573</c:v>
                </c:pt>
                <c:pt idx="74">
                  <c:v>0.51534733441033931</c:v>
                </c:pt>
                <c:pt idx="75">
                  <c:v>0.50403877221324722</c:v>
                </c:pt>
                <c:pt idx="76">
                  <c:v>0.5</c:v>
                </c:pt>
                <c:pt idx="77">
                  <c:v>0.460093896713615</c:v>
                </c:pt>
                <c:pt idx="78">
                  <c:v>0.45223420647149459</c:v>
                </c:pt>
                <c:pt idx="79">
                  <c:v>0.44435917114351497</c:v>
                </c:pt>
                <c:pt idx="80">
                  <c:v>0.42210283960092093</c:v>
                </c:pt>
                <c:pt idx="81">
                  <c:v>0.41749808135072908</c:v>
                </c:pt>
                <c:pt idx="82" formatCode="0.0%">
                  <c:v>0.43361473522640059</c:v>
                </c:pt>
                <c:pt idx="83">
                  <c:v>0.42363775901765155</c:v>
                </c:pt>
                <c:pt idx="84">
                  <c:v>0.39907904834996161</c:v>
                </c:pt>
                <c:pt idx="85">
                  <c:v>0.39217191097467385</c:v>
                </c:pt>
                <c:pt idx="86">
                  <c:v>0.39110429447852763</c:v>
                </c:pt>
                <c:pt idx="87">
                  <c:v>0.38113496932515339</c:v>
                </c:pt>
                <c:pt idx="88">
                  <c:v>0.37366003062787134</c:v>
                </c:pt>
                <c:pt idx="89">
                  <c:v>0.39066147859922179</c:v>
                </c:pt>
                <c:pt idx="90">
                  <c:v>0.37423780487804881</c:v>
                </c:pt>
                <c:pt idx="91">
                  <c:v>0.36432926829268292</c:v>
                </c:pt>
                <c:pt idx="92">
                  <c:v>0.36966463414634149</c:v>
                </c:pt>
                <c:pt idx="93">
                  <c:v>0.3709311127933384</c:v>
                </c:pt>
                <c:pt idx="94">
                  <c:v>0.36714610143830434</c:v>
                </c:pt>
                <c:pt idx="95">
                  <c:v>0.34822104466313397</c:v>
                </c:pt>
                <c:pt idx="96">
                  <c:v>0.34841628959276016</c:v>
                </c:pt>
                <c:pt idx="97">
                  <c:v>0.3491704374057315</c:v>
                </c:pt>
                <c:pt idx="98">
                  <c:v>0.35067873303167418</c:v>
                </c:pt>
                <c:pt idx="99">
                  <c:v>0.35143288084464552</c:v>
                </c:pt>
                <c:pt idx="100">
                  <c:v>0.34464555052790347</c:v>
                </c:pt>
                <c:pt idx="101">
                  <c:v>0.33634992458521873</c:v>
                </c:pt>
                <c:pt idx="102">
                  <c:v>0.32654600301659126</c:v>
                </c:pt>
                <c:pt idx="103">
                  <c:v>0.31749622926093513</c:v>
                </c:pt>
                <c:pt idx="104">
                  <c:v>0.29638009049773756</c:v>
                </c:pt>
                <c:pt idx="105">
                  <c:v>0.30165912518853694</c:v>
                </c:pt>
                <c:pt idx="106">
                  <c:v>0.29864253393665158</c:v>
                </c:pt>
                <c:pt idx="107">
                  <c:v>0.31297134238310709</c:v>
                </c:pt>
                <c:pt idx="108">
                  <c:v>0.29034690799396684</c:v>
                </c:pt>
                <c:pt idx="109">
                  <c:v>0.28808446455505277</c:v>
                </c:pt>
                <c:pt idx="110">
                  <c:v>0.27903469079939669</c:v>
                </c:pt>
                <c:pt idx="111">
                  <c:v>0.26093514328808448</c:v>
                </c:pt>
                <c:pt idx="112">
                  <c:v>0.26395173453996984</c:v>
                </c:pt>
                <c:pt idx="113">
                  <c:v>0.2594268476621418</c:v>
                </c:pt>
                <c:pt idx="114">
                  <c:v>0.26470588235294118</c:v>
                </c:pt>
                <c:pt idx="115">
                  <c:v>0.25867269984917046</c:v>
                </c:pt>
                <c:pt idx="116">
                  <c:v>0.25414781297134237</c:v>
                </c:pt>
                <c:pt idx="117">
                  <c:v>0.25339366515837103</c:v>
                </c:pt>
                <c:pt idx="118">
                  <c:v>0.25414781297134237</c:v>
                </c:pt>
                <c:pt idx="119">
                  <c:v>0.25716440422322773</c:v>
                </c:pt>
                <c:pt idx="120">
                  <c:v>0.23529411764705882</c:v>
                </c:pt>
                <c:pt idx="121">
                  <c:v>0.23152337858220212</c:v>
                </c:pt>
                <c:pt idx="122">
                  <c:v>0.21794871794871795</c:v>
                </c:pt>
                <c:pt idx="123">
                  <c:v>0.21116138763197587</c:v>
                </c:pt>
                <c:pt idx="124">
                  <c:v>0.22021116138763197</c:v>
                </c:pt>
                <c:pt idx="125">
                  <c:v>0.22171945701357465</c:v>
                </c:pt>
                <c:pt idx="126">
                  <c:v>0.2239819004524887</c:v>
                </c:pt>
                <c:pt idx="127">
                  <c:v>0.22473604826546004</c:v>
                </c:pt>
                <c:pt idx="128">
                  <c:v>0.23152337858220212</c:v>
                </c:pt>
                <c:pt idx="129">
                  <c:v>0.21870286576168929</c:v>
                </c:pt>
                <c:pt idx="130">
                  <c:v>0.21870286576168929</c:v>
                </c:pt>
                <c:pt idx="131">
                  <c:v>0.21116138763197587</c:v>
                </c:pt>
                <c:pt idx="132">
                  <c:v>0.21719457013574661</c:v>
                </c:pt>
                <c:pt idx="133">
                  <c:v>0.20739064856711917</c:v>
                </c:pt>
                <c:pt idx="134">
                  <c:v>0.19909502262443438</c:v>
                </c:pt>
                <c:pt idx="135">
                  <c:v>0.2066365007541478</c:v>
                </c:pt>
                <c:pt idx="136">
                  <c:v>0.19683257918552036</c:v>
                </c:pt>
                <c:pt idx="137">
                  <c:v>0.19984917043740574</c:v>
                </c:pt>
                <c:pt idx="138">
                  <c:v>0.19457013574660634</c:v>
                </c:pt>
                <c:pt idx="139">
                  <c:v>0.18853695324283559</c:v>
                </c:pt>
                <c:pt idx="140">
                  <c:v>0.18476621417797889</c:v>
                </c:pt>
                <c:pt idx="141">
                  <c:v>0.17345399698340874</c:v>
                </c:pt>
                <c:pt idx="142">
                  <c:v>0.1689291101055807</c:v>
                </c:pt>
                <c:pt idx="143">
                  <c:v>0.17345399698340874</c:v>
                </c:pt>
                <c:pt idx="144">
                  <c:v>0.1636500754147813</c:v>
                </c:pt>
                <c:pt idx="145">
                  <c:v>0.16591251885369532</c:v>
                </c:pt>
                <c:pt idx="146">
                  <c:v>0.17571644042232276</c:v>
                </c:pt>
                <c:pt idx="147">
                  <c:v>0.18024132730015083</c:v>
                </c:pt>
                <c:pt idx="148">
                  <c:v>0.1726998491704374</c:v>
                </c:pt>
                <c:pt idx="149">
                  <c:v>0.17119155354449472</c:v>
                </c:pt>
                <c:pt idx="150">
                  <c:v>0.16214177978883862</c:v>
                </c:pt>
                <c:pt idx="151">
                  <c:v>0.15761689291101055</c:v>
                </c:pt>
                <c:pt idx="152">
                  <c:v>0.16515837104072398</c:v>
                </c:pt>
                <c:pt idx="153">
                  <c:v>0.16515837104072398</c:v>
                </c:pt>
                <c:pt idx="154">
                  <c:v>0.25892857142857145</c:v>
                </c:pt>
                <c:pt idx="155">
                  <c:v>0.2622767857142857</c:v>
                </c:pt>
                <c:pt idx="156">
                  <c:v>0.2578125</c:v>
                </c:pt>
                <c:pt idx="157">
                  <c:v>0.2578125</c:v>
                </c:pt>
                <c:pt idx="158">
                  <c:v>0.25892857142857145</c:v>
                </c:pt>
                <c:pt idx="159">
                  <c:v>0.2578125</c:v>
                </c:pt>
                <c:pt idx="160">
                  <c:v>0.26674107142857145</c:v>
                </c:pt>
                <c:pt idx="161">
                  <c:v>0.26339285714285715</c:v>
                </c:pt>
                <c:pt idx="162">
                  <c:v>0.25223214285714285</c:v>
                </c:pt>
                <c:pt idx="163">
                  <c:v>0.24330357142857142</c:v>
                </c:pt>
                <c:pt idx="164">
                  <c:v>0.22433035714285715</c:v>
                </c:pt>
                <c:pt idx="165">
                  <c:v>0.21986607142857142</c:v>
                </c:pt>
                <c:pt idx="166">
                  <c:v>0.21986607142857142</c:v>
                </c:pt>
                <c:pt idx="167">
                  <c:v>0.20089285714285715</c:v>
                </c:pt>
                <c:pt idx="168">
                  <c:v>0.1875</c:v>
                </c:pt>
                <c:pt idx="169">
                  <c:v>0.19196428571428573</c:v>
                </c:pt>
                <c:pt idx="170">
                  <c:v>0.19308035714285715</c:v>
                </c:pt>
                <c:pt idx="171">
                  <c:v>0.18861607142857142</c:v>
                </c:pt>
                <c:pt idx="172">
                  <c:v>0.1875</c:v>
                </c:pt>
                <c:pt idx="173">
                  <c:v>0.19308035714285715</c:v>
                </c:pt>
                <c:pt idx="174">
                  <c:v>0.18973214285714285</c:v>
                </c:pt>
                <c:pt idx="175">
                  <c:v>0.18415178571428573</c:v>
                </c:pt>
                <c:pt idx="176">
                  <c:v>0.1796875</c:v>
                </c:pt>
                <c:pt idx="177">
                  <c:v>0.1875</c:v>
                </c:pt>
                <c:pt idx="178">
                  <c:v>0.20089285714285715</c:v>
                </c:pt>
                <c:pt idx="179">
                  <c:v>0.1875</c:v>
                </c:pt>
                <c:pt idx="180">
                  <c:v>0.19866071428571427</c:v>
                </c:pt>
                <c:pt idx="181">
                  <c:v>0.19754464285714285</c:v>
                </c:pt>
                <c:pt idx="182">
                  <c:v>0.19419642857142858</c:v>
                </c:pt>
                <c:pt idx="183">
                  <c:v>0.19084821428571427</c:v>
                </c:pt>
                <c:pt idx="184">
                  <c:v>0.19642857142857142</c:v>
                </c:pt>
                <c:pt idx="185">
                  <c:v>0.18080357142857142</c:v>
                </c:pt>
                <c:pt idx="186">
                  <c:v>0.18638392857142858</c:v>
                </c:pt>
                <c:pt idx="187">
                  <c:v>0.18638392857142858</c:v>
                </c:pt>
                <c:pt idx="188">
                  <c:v>0.18638392857142858</c:v>
                </c:pt>
                <c:pt idx="189">
                  <c:v>0.18526785714285715</c:v>
                </c:pt>
                <c:pt idx="190">
                  <c:v>0.17857142857142858</c:v>
                </c:pt>
                <c:pt idx="191">
                  <c:v>0.17745535714285715</c:v>
                </c:pt>
                <c:pt idx="192">
                  <c:v>0.17857142857142858</c:v>
                </c:pt>
                <c:pt idx="193">
                  <c:v>0.18861607142857142</c:v>
                </c:pt>
                <c:pt idx="194">
                  <c:v>0.18415178571428573</c:v>
                </c:pt>
                <c:pt idx="195">
                  <c:v>0.16741071428571427</c:v>
                </c:pt>
                <c:pt idx="196">
                  <c:v>0.16741071428571427</c:v>
                </c:pt>
                <c:pt idx="197">
                  <c:v>0.15959821428571427</c:v>
                </c:pt>
                <c:pt idx="198">
                  <c:v>0.15736607142857142</c:v>
                </c:pt>
                <c:pt idx="199">
                  <c:v>0.14732142857142858</c:v>
                </c:pt>
                <c:pt idx="200">
                  <c:v>0.16071428571428573</c:v>
                </c:pt>
                <c:pt idx="201">
                  <c:v>0.171875</c:v>
                </c:pt>
                <c:pt idx="202">
                  <c:v>0.17075892857142858</c:v>
                </c:pt>
                <c:pt idx="203">
                  <c:v>0.15290178571428573</c:v>
                </c:pt>
                <c:pt idx="204">
                  <c:v>0.15513392857142858</c:v>
                </c:pt>
                <c:pt idx="205">
                  <c:v>0.14508928571428573</c:v>
                </c:pt>
                <c:pt idx="206">
                  <c:v>0.16183035714285715</c:v>
                </c:pt>
                <c:pt idx="207">
                  <c:v>0.15848214285714285</c:v>
                </c:pt>
                <c:pt idx="208">
                  <c:v>0.15625</c:v>
                </c:pt>
                <c:pt idx="209">
                  <c:v>0.15401785714285715</c:v>
                </c:pt>
                <c:pt idx="210">
                  <c:v>0.14620535714285715</c:v>
                </c:pt>
                <c:pt idx="211">
                  <c:v>0.13727678571428573</c:v>
                </c:pt>
                <c:pt idx="212">
                  <c:v>0.15066964285714285</c:v>
                </c:pt>
                <c:pt idx="213">
                  <c:v>0.15625</c:v>
                </c:pt>
                <c:pt idx="214">
                  <c:v>0.16071428571428573</c:v>
                </c:pt>
                <c:pt idx="215">
                  <c:v>0.17075892857142858</c:v>
                </c:pt>
                <c:pt idx="216">
                  <c:v>0.17633928571428573</c:v>
                </c:pt>
                <c:pt idx="217">
                  <c:v>0.17745535714285715</c:v>
                </c:pt>
                <c:pt idx="218">
                  <c:v>0.1796875</c:v>
                </c:pt>
                <c:pt idx="219">
                  <c:v>0.17633928571428573</c:v>
                </c:pt>
                <c:pt idx="220">
                  <c:v>0.18973214285714285</c:v>
                </c:pt>
                <c:pt idx="221">
                  <c:v>0.19754464285714285</c:v>
                </c:pt>
                <c:pt idx="222">
                  <c:v>0.1953125</c:v>
                </c:pt>
                <c:pt idx="223">
                  <c:v>0.18973214285714285</c:v>
                </c:pt>
                <c:pt idx="224">
                  <c:v>0.18638392857142858</c:v>
                </c:pt>
                <c:pt idx="225">
                  <c:v>0.20647321428571427</c:v>
                </c:pt>
                <c:pt idx="226">
                  <c:v>0.19754464285714285</c:v>
                </c:pt>
                <c:pt idx="227">
                  <c:v>0.19308035714285715</c:v>
                </c:pt>
                <c:pt idx="228">
                  <c:v>0.20424107142857142</c:v>
                </c:pt>
                <c:pt idx="229">
                  <c:v>0.20535714285714285</c:v>
                </c:pt>
                <c:pt idx="230">
                  <c:v>0.21651785714285715</c:v>
                </c:pt>
                <c:pt idx="231">
                  <c:v>0.21875</c:v>
                </c:pt>
                <c:pt idx="232">
                  <c:v>0.21875</c:v>
                </c:pt>
                <c:pt idx="233">
                  <c:v>0.22544642857142858</c:v>
                </c:pt>
                <c:pt idx="234">
                  <c:v>0.22991071428571427</c:v>
                </c:pt>
                <c:pt idx="235">
                  <c:v>0.2734375</c:v>
                </c:pt>
                <c:pt idx="236">
                  <c:v>0.2544642857142857</c:v>
                </c:pt>
                <c:pt idx="237">
                  <c:v>0.25558035714285715</c:v>
                </c:pt>
                <c:pt idx="238">
                  <c:v>0.24107142857142858</c:v>
                </c:pt>
                <c:pt idx="239">
                  <c:v>0.2421875</c:v>
                </c:pt>
                <c:pt idx="240">
                  <c:v>0.2421875</c:v>
                </c:pt>
                <c:pt idx="241">
                  <c:v>0.23102678571428573</c:v>
                </c:pt>
                <c:pt idx="242">
                  <c:v>0.234375</c:v>
                </c:pt>
                <c:pt idx="243">
                  <c:v>0.234375</c:v>
                </c:pt>
                <c:pt idx="244">
                  <c:v>0.23660714285714285</c:v>
                </c:pt>
                <c:pt idx="245">
                  <c:v>0.23772321428571427</c:v>
                </c:pt>
                <c:pt idx="246">
                  <c:v>0.23102678571428573</c:v>
                </c:pt>
                <c:pt idx="247">
                  <c:v>0.2421875</c:v>
                </c:pt>
                <c:pt idx="248">
                  <c:v>0.25111607142857145</c:v>
                </c:pt>
                <c:pt idx="249">
                  <c:v>0.2611607142857143</c:v>
                </c:pt>
                <c:pt idx="250">
                  <c:v>0.2689732142857143</c:v>
                </c:pt>
                <c:pt idx="251">
                  <c:v>0.28348214285714285</c:v>
                </c:pt>
                <c:pt idx="252">
                  <c:v>0.3091517857142857</c:v>
                </c:pt>
                <c:pt idx="253">
                  <c:v>0.29799107142857145</c:v>
                </c:pt>
                <c:pt idx="254">
                  <c:v>0.29910714285714285</c:v>
                </c:pt>
                <c:pt idx="255">
                  <c:v>0.3125</c:v>
                </c:pt>
                <c:pt idx="256">
                  <c:v>0.3013392857142857</c:v>
                </c:pt>
                <c:pt idx="257">
                  <c:v>0.3169642857142857</c:v>
                </c:pt>
                <c:pt idx="258">
                  <c:v>0.3125</c:v>
                </c:pt>
                <c:pt idx="259">
                  <c:v>0.31138392857142855</c:v>
                </c:pt>
                <c:pt idx="260">
                  <c:v>0.3236607142857143</c:v>
                </c:pt>
                <c:pt idx="261">
                  <c:v>0.31919642857142855</c:v>
                </c:pt>
                <c:pt idx="262">
                  <c:v>0.33705357142857145</c:v>
                </c:pt>
                <c:pt idx="263">
                  <c:v>0.34375</c:v>
                </c:pt>
                <c:pt idx="264">
                  <c:v>0.328125</c:v>
                </c:pt>
                <c:pt idx="265">
                  <c:v>0.3314732142857143</c:v>
                </c:pt>
                <c:pt idx="266">
                  <c:v>0.31919642857142855</c:v>
                </c:pt>
                <c:pt idx="267">
                  <c:v>0.31919642857142855</c:v>
                </c:pt>
                <c:pt idx="268">
                  <c:v>0.34933035714285715</c:v>
                </c:pt>
                <c:pt idx="269">
                  <c:v>0.36607142857142855</c:v>
                </c:pt>
                <c:pt idx="270">
                  <c:v>0.37388392857142855</c:v>
                </c:pt>
                <c:pt idx="271">
                  <c:v>0.37388392857142855</c:v>
                </c:pt>
                <c:pt idx="272">
                  <c:v>0.35267857142857145</c:v>
                </c:pt>
                <c:pt idx="273">
                  <c:v>0.34933035714285715</c:v>
                </c:pt>
                <c:pt idx="274">
                  <c:v>0.3470982142857143</c:v>
                </c:pt>
                <c:pt idx="275">
                  <c:v>0.3515625</c:v>
                </c:pt>
                <c:pt idx="276">
                  <c:v>0.3705357142857143</c:v>
                </c:pt>
                <c:pt idx="277">
                  <c:v>0.37611607142857145</c:v>
                </c:pt>
                <c:pt idx="278">
                  <c:v>0.36941964285714285</c:v>
                </c:pt>
                <c:pt idx="279">
                  <c:v>0.35714285714285715</c:v>
                </c:pt>
                <c:pt idx="280">
                  <c:v>0.3638392857142857</c:v>
                </c:pt>
                <c:pt idx="281">
                  <c:v>0.35825892857142855</c:v>
                </c:pt>
                <c:pt idx="282">
                  <c:v>0.3549107142857143</c:v>
                </c:pt>
                <c:pt idx="283">
                  <c:v>0.34151785714285715</c:v>
                </c:pt>
                <c:pt idx="284">
                  <c:v>0.31361607142857145</c:v>
                </c:pt>
                <c:pt idx="285">
                  <c:v>0.33035714285714285</c:v>
                </c:pt>
                <c:pt idx="286">
                  <c:v>0.34263392857142855</c:v>
                </c:pt>
                <c:pt idx="287">
                  <c:v>0.3482142857142857</c:v>
                </c:pt>
                <c:pt idx="288">
                  <c:v>0.36049107142857145</c:v>
                </c:pt>
                <c:pt idx="289">
                  <c:v>0.3627232142857143</c:v>
                </c:pt>
                <c:pt idx="290">
                  <c:v>0.3794642857142857</c:v>
                </c:pt>
                <c:pt idx="291">
                  <c:v>0.4029017857142857</c:v>
                </c:pt>
                <c:pt idx="292">
                  <c:v>0.40848214285714285</c:v>
                </c:pt>
                <c:pt idx="293">
                  <c:v>0.39955357142857145</c:v>
                </c:pt>
                <c:pt idx="294">
                  <c:v>0.41629464285714285</c:v>
                </c:pt>
                <c:pt idx="295">
                  <c:v>0.44308035714285715</c:v>
                </c:pt>
                <c:pt idx="296">
                  <c:v>0.4296875</c:v>
                </c:pt>
                <c:pt idx="297">
                  <c:v>0.43526785714285715</c:v>
                </c:pt>
                <c:pt idx="298">
                  <c:v>0.4453125</c:v>
                </c:pt>
                <c:pt idx="299">
                  <c:v>0.4263392857142857</c:v>
                </c:pt>
                <c:pt idx="300">
                  <c:v>0.42857142857142855</c:v>
                </c:pt>
                <c:pt idx="301">
                  <c:v>0.43526785714285715</c:v>
                </c:pt>
                <c:pt idx="302">
                  <c:v>0.42075892857142855</c:v>
                </c:pt>
                <c:pt idx="303">
                  <c:v>0.4263392857142857</c:v>
                </c:pt>
                <c:pt idx="304">
                  <c:v>0.4486607142857143</c:v>
                </c:pt>
                <c:pt idx="305">
                  <c:v>0.4575892857142857</c:v>
                </c:pt>
                <c:pt idx="306">
                  <c:v>0.47879464285714285</c:v>
                </c:pt>
                <c:pt idx="307">
                  <c:v>0.43526785714285715</c:v>
                </c:pt>
                <c:pt idx="308">
                  <c:v>0.46651785714285715</c:v>
                </c:pt>
                <c:pt idx="309">
                  <c:v>0.5145089285714286</c:v>
                </c:pt>
                <c:pt idx="310">
                  <c:v>0.5066964285714286</c:v>
                </c:pt>
                <c:pt idx="311">
                  <c:v>0.5066964285714286</c:v>
                </c:pt>
                <c:pt idx="312">
                  <c:v>0.5223214285714286</c:v>
                </c:pt>
                <c:pt idx="313">
                  <c:v>0.5390625</c:v>
                </c:pt>
                <c:pt idx="314">
                  <c:v>0.5703125</c:v>
                </c:pt>
                <c:pt idx="315">
                  <c:v>0.5848214285714286</c:v>
                </c:pt>
                <c:pt idx="316">
                  <c:v>0.6071428571428571</c:v>
                </c:pt>
                <c:pt idx="317">
                  <c:v>0.6439732142857143</c:v>
                </c:pt>
                <c:pt idx="318">
                  <c:v>0.62526315789473685</c:v>
                </c:pt>
                <c:pt idx="319">
                  <c:v>0.66315789473684206</c:v>
                </c:pt>
                <c:pt idx="320">
                  <c:v>0.66631578947368419</c:v>
                </c:pt>
                <c:pt idx="321">
                  <c:v>0.66105263157894734</c:v>
                </c:pt>
                <c:pt idx="322">
                  <c:v>0.68232890704800819</c:v>
                </c:pt>
                <c:pt idx="323">
                  <c:v>0.68680765357502516</c:v>
                </c:pt>
                <c:pt idx="324">
                  <c:v>0.68295114656031908</c:v>
                </c:pt>
                <c:pt idx="325">
                  <c:v>0.72420634920634919</c:v>
                </c:pt>
                <c:pt idx="326">
                  <c:v>0.72736124634858812</c:v>
                </c:pt>
                <c:pt idx="327">
                  <c:v>0.7011173184357542</c:v>
                </c:pt>
                <c:pt idx="328">
                  <c:v>0.69881710646041861</c:v>
                </c:pt>
                <c:pt idx="329">
                  <c:v>0.69385884509624196</c:v>
                </c:pt>
                <c:pt idx="330">
                  <c:v>0.71608265947888594</c:v>
                </c:pt>
                <c:pt idx="331">
                  <c:v>0.71797153024911031</c:v>
                </c:pt>
                <c:pt idx="332">
                  <c:v>0.69257340241796206</c:v>
                </c:pt>
                <c:pt idx="333">
                  <c:v>0.69510135135135132</c:v>
                </c:pt>
                <c:pt idx="334">
                  <c:v>0.69847972972972971</c:v>
                </c:pt>
                <c:pt idx="335">
                  <c:v>0.69256756756756754</c:v>
                </c:pt>
                <c:pt idx="336">
                  <c:v>0.67932489451476796</c:v>
                </c:pt>
                <c:pt idx="337">
                  <c:v>0.68101265822784807</c:v>
                </c:pt>
                <c:pt idx="338">
                  <c:v>0.70548523206751057</c:v>
                </c:pt>
                <c:pt idx="339">
                  <c:v>0.69957805907172999</c:v>
                </c:pt>
                <c:pt idx="340">
                  <c:v>0.68887015177065769</c:v>
                </c:pt>
                <c:pt idx="341">
                  <c:v>0.69477234401349075</c:v>
                </c:pt>
                <c:pt idx="342">
                  <c:v>0.67453625632377745</c:v>
                </c:pt>
                <c:pt idx="343">
                  <c:v>0.6703204047217538</c:v>
                </c:pt>
                <c:pt idx="344">
                  <c:v>0.60029940119760483</c:v>
                </c:pt>
                <c:pt idx="345">
                  <c:v>0.59580838323353291</c:v>
                </c:pt>
                <c:pt idx="346">
                  <c:v>0.60388639760837071</c:v>
                </c:pt>
                <c:pt idx="347">
                  <c:v>0.59267563527653211</c:v>
                </c:pt>
                <c:pt idx="348">
                  <c:v>0.60014947683109121</c:v>
                </c:pt>
                <c:pt idx="349">
                  <c:v>0.57324364723467858</c:v>
                </c:pt>
                <c:pt idx="350">
                  <c:v>0.5717488789237668</c:v>
                </c:pt>
                <c:pt idx="351">
                  <c:v>0.56515264333581539</c:v>
                </c:pt>
                <c:pt idx="352">
                  <c:v>0.59270290394638869</c:v>
                </c:pt>
                <c:pt idx="353">
                  <c:v>0.58959107806691446</c:v>
                </c:pt>
                <c:pt idx="354">
                  <c:v>0.57712177121771213</c:v>
                </c:pt>
                <c:pt idx="355">
                  <c:v>0.57564575645756455</c:v>
                </c:pt>
                <c:pt idx="356">
                  <c:v>0.58302583025830257</c:v>
                </c:pt>
                <c:pt idx="357">
                  <c:v>0.55882352941176472</c:v>
                </c:pt>
                <c:pt idx="358">
                  <c:v>0.5731884057971014</c:v>
                </c:pt>
                <c:pt idx="359">
                  <c:v>0.5620071684587814</c:v>
                </c:pt>
                <c:pt idx="360">
                  <c:v>0.57469621157969975</c:v>
                </c:pt>
                <c:pt idx="361">
                  <c:v>0.56267806267806264</c:v>
                </c:pt>
                <c:pt idx="362">
                  <c:v>0.55516014234875444</c:v>
                </c:pt>
                <c:pt idx="363">
                  <c:v>0.58291814946619214</c:v>
                </c:pt>
                <c:pt idx="364">
                  <c:v>0.55302491103202844</c:v>
                </c:pt>
                <c:pt idx="365">
                  <c:v>0.5380782918149466</c:v>
                </c:pt>
                <c:pt idx="366">
                  <c:v>0.53950177935943056</c:v>
                </c:pt>
                <c:pt idx="367">
                  <c:v>0.55302491103202844</c:v>
                </c:pt>
                <c:pt idx="368">
                  <c:v>0.54377224199288254</c:v>
                </c:pt>
                <c:pt idx="369">
                  <c:v>0.55516014234875444</c:v>
                </c:pt>
                <c:pt idx="370">
                  <c:v>0.53451957295373664</c:v>
                </c:pt>
                <c:pt idx="371">
                  <c:v>0.51665485471296957</c:v>
                </c:pt>
                <c:pt idx="372">
                  <c:v>0.52515946137491143</c:v>
                </c:pt>
                <c:pt idx="373">
                  <c:v>0.50389794472005667</c:v>
                </c:pt>
                <c:pt idx="374">
                  <c:v>0.49255846917080087</c:v>
                </c:pt>
                <c:pt idx="375">
                  <c:v>0.49326718639262934</c:v>
                </c:pt>
                <c:pt idx="376">
                  <c:v>0.49043231750531535</c:v>
                </c:pt>
                <c:pt idx="377">
                  <c:v>0.47625797306874557</c:v>
                </c:pt>
                <c:pt idx="378">
                  <c:v>0.4844632768361582</c:v>
                </c:pt>
                <c:pt idx="379">
                  <c:v>0.49929378531073448</c:v>
                </c:pt>
                <c:pt idx="380">
                  <c:v>0.4812720848056537</c:v>
                </c:pt>
                <c:pt idx="381">
                  <c:v>0.49964664310954066</c:v>
                </c:pt>
                <c:pt idx="382">
                  <c:v>0.51731448763250887</c:v>
                </c:pt>
                <c:pt idx="383">
                  <c:v>0.52438162544169609</c:v>
                </c:pt>
              </c:numCache>
            </c:numRef>
          </c:val>
          <c:smooth val="0"/>
          <c:extLst>
            <c:ext xmlns:c16="http://schemas.microsoft.com/office/drawing/2014/chart" uri="{C3380CC4-5D6E-409C-BE32-E72D297353CC}">
              <c16:uniqueId val="{00000000-3BDE-488E-A082-763A7B53F344}"/>
            </c:ext>
          </c:extLst>
        </c:ser>
        <c:dLbls>
          <c:showLegendKey val="0"/>
          <c:showVal val="0"/>
          <c:showCatName val="0"/>
          <c:showSerName val="0"/>
          <c:showPercent val="0"/>
          <c:showBubbleSize val="0"/>
        </c:dLbls>
        <c:smooth val="0"/>
        <c:axId val="187714944"/>
        <c:axId val="188949632"/>
      </c:lineChart>
      <c:dateAx>
        <c:axId val="187714944"/>
        <c:scaling>
          <c:orientation val="minMax"/>
        </c:scaling>
        <c:delete val="0"/>
        <c:axPos val="b"/>
        <c:numFmt formatCode="m/d/yyyy" sourceLinked="1"/>
        <c:majorTickMark val="out"/>
        <c:minorTickMark val="none"/>
        <c:tickLblPos val="nextTo"/>
        <c:crossAx val="188949632"/>
        <c:crosses val="autoZero"/>
        <c:auto val="1"/>
        <c:lblOffset val="100"/>
        <c:baseTimeUnit val="days"/>
      </c:dateAx>
      <c:valAx>
        <c:axId val="188949632"/>
        <c:scaling>
          <c:orientation val="minMax"/>
          <c:max val="1"/>
        </c:scaling>
        <c:delete val="0"/>
        <c:axPos val="l"/>
        <c:majorGridlines/>
        <c:numFmt formatCode="0%" sourceLinked="1"/>
        <c:majorTickMark val="out"/>
        <c:minorTickMark val="none"/>
        <c:tickLblPos val="nextTo"/>
        <c:crossAx val="187714944"/>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Indicadores_diarios!$D$2</c:f>
              <c:strCache>
                <c:ptCount val="1"/>
                <c:pt idx="0">
                  <c:v>Quantidade de Leitos com respiradores por 100 mil habitantes</c:v>
                </c:pt>
              </c:strCache>
            </c:strRef>
          </c:tx>
          <c:spPr>
            <a:ln w="25400">
              <a:solidFill>
                <a:schemeClr val="tx1"/>
              </a:solidFill>
              <a:prstDash val="dash"/>
            </a:ln>
          </c:spPr>
          <c:marker>
            <c:symbol val="none"/>
          </c:marker>
          <c:cat>
            <c:numRef>
              <c:f>Indicadores_diarios!$A$3:$A$386</c:f>
              <c:numCache>
                <c:formatCode>m/d/yyyy</c:formatCode>
                <c:ptCount val="384"/>
                <c:pt idx="0">
                  <c:v>43941</c:v>
                </c:pt>
                <c:pt idx="1">
                  <c:v>43942</c:v>
                </c:pt>
                <c:pt idx="2">
                  <c:v>43943</c:v>
                </c:pt>
                <c:pt idx="3">
                  <c:v>43944</c:v>
                </c:pt>
                <c:pt idx="4">
                  <c:v>43945</c:v>
                </c:pt>
                <c:pt idx="5">
                  <c:v>43946</c:v>
                </c:pt>
                <c:pt idx="6">
                  <c:v>43947</c:v>
                </c:pt>
                <c:pt idx="7">
                  <c:v>43948</c:v>
                </c:pt>
                <c:pt idx="8">
                  <c:v>43949</c:v>
                </c:pt>
                <c:pt idx="9">
                  <c:v>43950</c:v>
                </c:pt>
                <c:pt idx="10">
                  <c:v>43951</c:v>
                </c:pt>
                <c:pt idx="11">
                  <c:v>43952</c:v>
                </c:pt>
                <c:pt idx="12">
                  <c:v>43953</c:v>
                </c:pt>
                <c:pt idx="13">
                  <c:v>43954</c:v>
                </c:pt>
                <c:pt idx="14">
                  <c:v>43955</c:v>
                </c:pt>
                <c:pt idx="15">
                  <c:v>43956</c:v>
                </c:pt>
                <c:pt idx="16">
                  <c:v>43957</c:v>
                </c:pt>
                <c:pt idx="17">
                  <c:v>43958</c:v>
                </c:pt>
                <c:pt idx="18">
                  <c:v>43959</c:v>
                </c:pt>
                <c:pt idx="19">
                  <c:v>43960</c:v>
                </c:pt>
                <c:pt idx="20">
                  <c:v>43961</c:v>
                </c:pt>
                <c:pt idx="21">
                  <c:v>43962</c:v>
                </c:pt>
                <c:pt idx="22">
                  <c:v>43963</c:v>
                </c:pt>
                <c:pt idx="23">
                  <c:v>43964</c:v>
                </c:pt>
                <c:pt idx="24">
                  <c:v>43965</c:v>
                </c:pt>
                <c:pt idx="25">
                  <c:v>43966</c:v>
                </c:pt>
                <c:pt idx="26">
                  <c:v>43967</c:v>
                </c:pt>
                <c:pt idx="27">
                  <c:v>43968</c:v>
                </c:pt>
                <c:pt idx="28">
                  <c:v>43969</c:v>
                </c:pt>
                <c:pt idx="29">
                  <c:v>43970</c:v>
                </c:pt>
                <c:pt idx="30">
                  <c:v>43971</c:v>
                </c:pt>
                <c:pt idx="31">
                  <c:v>43972</c:v>
                </c:pt>
                <c:pt idx="32">
                  <c:v>43973</c:v>
                </c:pt>
                <c:pt idx="33">
                  <c:v>43974</c:v>
                </c:pt>
                <c:pt idx="34">
                  <c:v>43975</c:v>
                </c:pt>
                <c:pt idx="35">
                  <c:v>43976</c:v>
                </c:pt>
                <c:pt idx="36">
                  <c:v>43977</c:v>
                </c:pt>
                <c:pt idx="37">
                  <c:v>43978</c:v>
                </c:pt>
                <c:pt idx="38">
                  <c:v>43979</c:v>
                </c:pt>
                <c:pt idx="39">
                  <c:v>43980</c:v>
                </c:pt>
                <c:pt idx="40">
                  <c:v>43981</c:v>
                </c:pt>
                <c:pt idx="41">
                  <c:v>43982</c:v>
                </c:pt>
                <c:pt idx="42">
                  <c:v>43983</c:v>
                </c:pt>
                <c:pt idx="43">
                  <c:v>43984</c:v>
                </c:pt>
                <c:pt idx="44">
                  <c:v>43985</c:v>
                </c:pt>
                <c:pt idx="45">
                  <c:v>43986</c:v>
                </c:pt>
                <c:pt idx="46">
                  <c:v>43987</c:v>
                </c:pt>
                <c:pt idx="47">
                  <c:v>43988</c:v>
                </c:pt>
                <c:pt idx="48">
                  <c:v>43989</c:v>
                </c:pt>
                <c:pt idx="49">
                  <c:v>43990</c:v>
                </c:pt>
                <c:pt idx="50">
                  <c:v>43991</c:v>
                </c:pt>
                <c:pt idx="51">
                  <c:v>43992</c:v>
                </c:pt>
                <c:pt idx="52">
                  <c:v>43993</c:v>
                </c:pt>
                <c:pt idx="53">
                  <c:v>43994</c:v>
                </c:pt>
                <c:pt idx="54">
                  <c:v>43995</c:v>
                </c:pt>
                <c:pt idx="55">
                  <c:v>43996</c:v>
                </c:pt>
                <c:pt idx="56">
                  <c:v>43997</c:v>
                </c:pt>
                <c:pt idx="57">
                  <c:v>43998</c:v>
                </c:pt>
                <c:pt idx="58">
                  <c:v>43999</c:v>
                </c:pt>
                <c:pt idx="59">
                  <c:v>44000</c:v>
                </c:pt>
                <c:pt idx="60">
                  <c:v>44001</c:v>
                </c:pt>
                <c:pt idx="61">
                  <c:v>44002</c:v>
                </c:pt>
                <c:pt idx="62">
                  <c:v>44003</c:v>
                </c:pt>
                <c:pt idx="63">
                  <c:v>44004</c:v>
                </c:pt>
                <c:pt idx="64">
                  <c:v>44005</c:v>
                </c:pt>
                <c:pt idx="65">
                  <c:v>44006</c:v>
                </c:pt>
                <c:pt idx="66">
                  <c:v>44007</c:v>
                </c:pt>
                <c:pt idx="67">
                  <c:v>44008</c:v>
                </c:pt>
                <c:pt idx="68">
                  <c:v>44009</c:v>
                </c:pt>
                <c:pt idx="69">
                  <c:v>44010</c:v>
                </c:pt>
                <c:pt idx="70">
                  <c:v>44011</c:v>
                </c:pt>
                <c:pt idx="71">
                  <c:v>44012</c:v>
                </c:pt>
                <c:pt idx="72">
                  <c:v>44013</c:v>
                </c:pt>
                <c:pt idx="73">
                  <c:v>44014</c:v>
                </c:pt>
                <c:pt idx="74">
                  <c:v>44015</c:v>
                </c:pt>
                <c:pt idx="75">
                  <c:v>44016</c:v>
                </c:pt>
                <c:pt idx="76">
                  <c:v>44017</c:v>
                </c:pt>
                <c:pt idx="77">
                  <c:v>44018</c:v>
                </c:pt>
                <c:pt idx="78">
                  <c:v>44019</c:v>
                </c:pt>
                <c:pt idx="79">
                  <c:v>44020</c:v>
                </c:pt>
                <c:pt idx="80">
                  <c:v>44021</c:v>
                </c:pt>
                <c:pt idx="81">
                  <c:v>44022</c:v>
                </c:pt>
                <c:pt idx="82">
                  <c:v>44023</c:v>
                </c:pt>
                <c:pt idx="83">
                  <c:v>44024</c:v>
                </c:pt>
                <c:pt idx="84">
                  <c:v>44025</c:v>
                </c:pt>
                <c:pt idx="85">
                  <c:v>44026</c:v>
                </c:pt>
                <c:pt idx="86">
                  <c:v>44027</c:v>
                </c:pt>
                <c:pt idx="87">
                  <c:v>44028</c:v>
                </c:pt>
                <c:pt idx="88">
                  <c:v>44029</c:v>
                </c:pt>
                <c:pt idx="89">
                  <c:v>44030</c:v>
                </c:pt>
                <c:pt idx="90">
                  <c:v>44031</c:v>
                </c:pt>
                <c:pt idx="91">
                  <c:v>44032</c:v>
                </c:pt>
                <c:pt idx="92">
                  <c:v>44033</c:v>
                </c:pt>
                <c:pt idx="93">
                  <c:v>44034</c:v>
                </c:pt>
                <c:pt idx="94">
                  <c:v>44035</c:v>
                </c:pt>
                <c:pt idx="95">
                  <c:v>44036</c:v>
                </c:pt>
                <c:pt idx="96">
                  <c:v>44037</c:v>
                </c:pt>
                <c:pt idx="97">
                  <c:v>44038</c:v>
                </c:pt>
                <c:pt idx="98">
                  <c:v>44039</c:v>
                </c:pt>
                <c:pt idx="99">
                  <c:v>44040</c:v>
                </c:pt>
                <c:pt idx="100">
                  <c:v>44041</c:v>
                </c:pt>
                <c:pt idx="101">
                  <c:v>44042</c:v>
                </c:pt>
                <c:pt idx="102">
                  <c:v>44043</c:v>
                </c:pt>
                <c:pt idx="103">
                  <c:v>44044</c:v>
                </c:pt>
                <c:pt idx="104">
                  <c:v>44045</c:v>
                </c:pt>
                <c:pt idx="105">
                  <c:v>44046</c:v>
                </c:pt>
                <c:pt idx="106">
                  <c:v>44047</c:v>
                </c:pt>
                <c:pt idx="107">
                  <c:v>44048</c:v>
                </c:pt>
                <c:pt idx="108">
                  <c:v>44049</c:v>
                </c:pt>
                <c:pt idx="109">
                  <c:v>44050</c:v>
                </c:pt>
                <c:pt idx="110">
                  <c:v>44051</c:v>
                </c:pt>
                <c:pt idx="111">
                  <c:v>44052</c:v>
                </c:pt>
                <c:pt idx="112">
                  <c:v>44053</c:v>
                </c:pt>
                <c:pt idx="113">
                  <c:v>44054</c:v>
                </c:pt>
                <c:pt idx="114">
                  <c:v>44055</c:v>
                </c:pt>
                <c:pt idx="115">
                  <c:v>44056</c:v>
                </c:pt>
                <c:pt idx="116">
                  <c:v>44057</c:v>
                </c:pt>
                <c:pt idx="117">
                  <c:v>44058</c:v>
                </c:pt>
                <c:pt idx="118">
                  <c:v>44059</c:v>
                </c:pt>
                <c:pt idx="119">
                  <c:v>44060</c:v>
                </c:pt>
                <c:pt idx="120">
                  <c:v>44061</c:v>
                </c:pt>
                <c:pt idx="121">
                  <c:v>44062</c:v>
                </c:pt>
                <c:pt idx="122">
                  <c:v>44063</c:v>
                </c:pt>
                <c:pt idx="123">
                  <c:v>44064</c:v>
                </c:pt>
                <c:pt idx="124">
                  <c:v>44065</c:v>
                </c:pt>
                <c:pt idx="125">
                  <c:v>44066</c:v>
                </c:pt>
                <c:pt idx="126">
                  <c:v>44067</c:v>
                </c:pt>
                <c:pt idx="127">
                  <c:v>44068</c:v>
                </c:pt>
                <c:pt idx="128">
                  <c:v>44069</c:v>
                </c:pt>
                <c:pt idx="129">
                  <c:v>44070</c:v>
                </c:pt>
                <c:pt idx="130">
                  <c:v>44071</c:v>
                </c:pt>
                <c:pt idx="131">
                  <c:v>44072</c:v>
                </c:pt>
                <c:pt idx="132">
                  <c:v>44073</c:v>
                </c:pt>
                <c:pt idx="133">
                  <c:v>44074</c:v>
                </c:pt>
                <c:pt idx="134">
                  <c:v>44075</c:v>
                </c:pt>
                <c:pt idx="135">
                  <c:v>44076</c:v>
                </c:pt>
                <c:pt idx="136">
                  <c:v>44077</c:v>
                </c:pt>
                <c:pt idx="137">
                  <c:v>44078</c:v>
                </c:pt>
                <c:pt idx="138">
                  <c:v>44079</c:v>
                </c:pt>
                <c:pt idx="139">
                  <c:v>44080</c:v>
                </c:pt>
                <c:pt idx="140">
                  <c:v>44081</c:v>
                </c:pt>
                <c:pt idx="141">
                  <c:v>44082</c:v>
                </c:pt>
                <c:pt idx="142">
                  <c:v>44083</c:v>
                </c:pt>
                <c:pt idx="143">
                  <c:v>44084</c:v>
                </c:pt>
                <c:pt idx="144">
                  <c:v>44085</c:v>
                </c:pt>
                <c:pt idx="145">
                  <c:v>44086</c:v>
                </c:pt>
                <c:pt idx="146">
                  <c:v>44087</c:v>
                </c:pt>
                <c:pt idx="147">
                  <c:v>44088</c:v>
                </c:pt>
                <c:pt idx="148">
                  <c:v>44089</c:v>
                </c:pt>
                <c:pt idx="149">
                  <c:v>44090</c:v>
                </c:pt>
                <c:pt idx="150">
                  <c:v>44091</c:v>
                </c:pt>
                <c:pt idx="151">
                  <c:v>44092</c:v>
                </c:pt>
                <c:pt idx="152">
                  <c:v>44093</c:v>
                </c:pt>
                <c:pt idx="153">
                  <c:v>44094</c:v>
                </c:pt>
                <c:pt idx="154">
                  <c:v>44095</c:v>
                </c:pt>
                <c:pt idx="155">
                  <c:v>44096</c:v>
                </c:pt>
                <c:pt idx="156">
                  <c:v>44097</c:v>
                </c:pt>
                <c:pt idx="157">
                  <c:v>44098</c:v>
                </c:pt>
                <c:pt idx="158">
                  <c:v>44099</c:v>
                </c:pt>
                <c:pt idx="159">
                  <c:v>44100</c:v>
                </c:pt>
                <c:pt idx="160">
                  <c:v>44101</c:v>
                </c:pt>
                <c:pt idx="161">
                  <c:v>44102</c:v>
                </c:pt>
                <c:pt idx="162">
                  <c:v>44103</c:v>
                </c:pt>
                <c:pt idx="163">
                  <c:v>44104</c:v>
                </c:pt>
                <c:pt idx="164">
                  <c:v>44105</c:v>
                </c:pt>
                <c:pt idx="165">
                  <c:v>44106</c:v>
                </c:pt>
                <c:pt idx="166">
                  <c:v>44107</c:v>
                </c:pt>
                <c:pt idx="167">
                  <c:v>44108</c:v>
                </c:pt>
                <c:pt idx="168">
                  <c:v>44109</c:v>
                </c:pt>
                <c:pt idx="169">
                  <c:v>44110</c:v>
                </c:pt>
                <c:pt idx="170">
                  <c:v>44111</c:v>
                </c:pt>
                <c:pt idx="171">
                  <c:v>44112</c:v>
                </c:pt>
                <c:pt idx="172">
                  <c:v>44113</c:v>
                </c:pt>
                <c:pt idx="173">
                  <c:v>44114</c:v>
                </c:pt>
                <c:pt idx="174">
                  <c:v>44115</c:v>
                </c:pt>
                <c:pt idx="175">
                  <c:v>44116</c:v>
                </c:pt>
                <c:pt idx="176">
                  <c:v>44117</c:v>
                </c:pt>
                <c:pt idx="177">
                  <c:v>44118</c:v>
                </c:pt>
                <c:pt idx="178">
                  <c:v>44119</c:v>
                </c:pt>
                <c:pt idx="179">
                  <c:v>44120</c:v>
                </c:pt>
                <c:pt idx="180">
                  <c:v>44121</c:v>
                </c:pt>
                <c:pt idx="181">
                  <c:v>44122</c:v>
                </c:pt>
                <c:pt idx="182">
                  <c:v>44123</c:v>
                </c:pt>
                <c:pt idx="183">
                  <c:v>44124</c:v>
                </c:pt>
                <c:pt idx="184">
                  <c:v>44125</c:v>
                </c:pt>
                <c:pt idx="185">
                  <c:v>44126</c:v>
                </c:pt>
                <c:pt idx="186">
                  <c:v>44127</c:v>
                </c:pt>
                <c:pt idx="187">
                  <c:v>44128</c:v>
                </c:pt>
                <c:pt idx="188">
                  <c:v>44129</c:v>
                </c:pt>
                <c:pt idx="189">
                  <c:v>44130</c:v>
                </c:pt>
                <c:pt idx="190">
                  <c:v>44131</c:v>
                </c:pt>
                <c:pt idx="191">
                  <c:v>44132</c:v>
                </c:pt>
                <c:pt idx="192">
                  <c:v>44133</c:v>
                </c:pt>
                <c:pt idx="193">
                  <c:v>44134</c:v>
                </c:pt>
                <c:pt idx="194">
                  <c:v>44135</c:v>
                </c:pt>
                <c:pt idx="195">
                  <c:v>44136</c:v>
                </c:pt>
                <c:pt idx="196">
                  <c:v>44137</c:v>
                </c:pt>
                <c:pt idx="197">
                  <c:v>44138</c:v>
                </c:pt>
                <c:pt idx="198">
                  <c:v>44139</c:v>
                </c:pt>
                <c:pt idx="199">
                  <c:v>44140</c:v>
                </c:pt>
                <c:pt idx="200">
                  <c:v>44141</c:v>
                </c:pt>
                <c:pt idx="201">
                  <c:v>44142</c:v>
                </c:pt>
                <c:pt idx="202">
                  <c:v>44143</c:v>
                </c:pt>
                <c:pt idx="203">
                  <c:v>44144</c:v>
                </c:pt>
                <c:pt idx="204">
                  <c:v>44145</c:v>
                </c:pt>
                <c:pt idx="205">
                  <c:v>44146</c:v>
                </c:pt>
                <c:pt idx="206">
                  <c:v>44147</c:v>
                </c:pt>
                <c:pt idx="207">
                  <c:v>44148</c:v>
                </c:pt>
                <c:pt idx="208">
                  <c:v>44149</c:v>
                </c:pt>
                <c:pt idx="209">
                  <c:v>44150</c:v>
                </c:pt>
                <c:pt idx="210">
                  <c:v>44151</c:v>
                </c:pt>
                <c:pt idx="211">
                  <c:v>44152</c:v>
                </c:pt>
                <c:pt idx="212">
                  <c:v>44153</c:v>
                </c:pt>
                <c:pt idx="213">
                  <c:v>44154</c:v>
                </c:pt>
                <c:pt idx="214">
                  <c:v>44155</c:v>
                </c:pt>
                <c:pt idx="215">
                  <c:v>44156</c:v>
                </c:pt>
                <c:pt idx="216">
                  <c:v>44157</c:v>
                </c:pt>
                <c:pt idx="217">
                  <c:v>44158</c:v>
                </c:pt>
                <c:pt idx="218">
                  <c:v>44159</c:v>
                </c:pt>
                <c:pt idx="219">
                  <c:v>44160</c:v>
                </c:pt>
                <c:pt idx="220">
                  <c:v>44161</c:v>
                </c:pt>
                <c:pt idx="221">
                  <c:v>44162</c:v>
                </c:pt>
                <c:pt idx="222">
                  <c:v>44163</c:v>
                </c:pt>
                <c:pt idx="223">
                  <c:v>44164</c:v>
                </c:pt>
                <c:pt idx="224">
                  <c:v>44165</c:v>
                </c:pt>
                <c:pt idx="225">
                  <c:v>44166</c:v>
                </c:pt>
                <c:pt idx="226">
                  <c:v>44167</c:v>
                </c:pt>
                <c:pt idx="227">
                  <c:v>44168</c:v>
                </c:pt>
                <c:pt idx="228">
                  <c:v>44169</c:v>
                </c:pt>
                <c:pt idx="229">
                  <c:v>44170</c:v>
                </c:pt>
                <c:pt idx="230">
                  <c:v>44171</c:v>
                </c:pt>
                <c:pt idx="231">
                  <c:v>44172</c:v>
                </c:pt>
                <c:pt idx="232">
                  <c:v>44173</c:v>
                </c:pt>
                <c:pt idx="233">
                  <c:v>44174</c:v>
                </c:pt>
                <c:pt idx="234">
                  <c:v>44175</c:v>
                </c:pt>
                <c:pt idx="235">
                  <c:v>44176</c:v>
                </c:pt>
                <c:pt idx="236">
                  <c:v>44177</c:v>
                </c:pt>
                <c:pt idx="237">
                  <c:v>44178</c:v>
                </c:pt>
                <c:pt idx="238">
                  <c:v>44179</c:v>
                </c:pt>
                <c:pt idx="239">
                  <c:v>44180</c:v>
                </c:pt>
                <c:pt idx="240">
                  <c:v>44181</c:v>
                </c:pt>
                <c:pt idx="241">
                  <c:v>44182</c:v>
                </c:pt>
                <c:pt idx="242">
                  <c:v>44183</c:v>
                </c:pt>
                <c:pt idx="243">
                  <c:v>44184</c:v>
                </c:pt>
                <c:pt idx="244">
                  <c:v>44185</c:v>
                </c:pt>
                <c:pt idx="245">
                  <c:v>44186</c:v>
                </c:pt>
                <c:pt idx="246">
                  <c:v>44187</c:v>
                </c:pt>
                <c:pt idx="247">
                  <c:v>44188</c:v>
                </c:pt>
                <c:pt idx="248">
                  <c:v>44189</c:v>
                </c:pt>
                <c:pt idx="249">
                  <c:v>44190</c:v>
                </c:pt>
                <c:pt idx="250">
                  <c:v>44191</c:v>
                </c:pt>
                <c:pt idx="251">
                  <c:v>44192</c:v>
                </c:pt>
                <c:pt idx="252">
                  <c:v>44193</c:v>
                </c:pt>
                <c:pt idx="253">
                  <c:v>44194</c:v>
                </c:pt>
                <c:pt idx="254">
                  <c:v>44195</c:v>
                </c:pt>
                <c:pt idx="255">
                  <c:v>44196</c:v>
                </c:pt>
                <c:pt idx="256">
                  <c:v>44197</c:v>
                </c:pt>
                <c:pt idx="257">
                  <c:v>44198</c:v>
                </c:pt>
                <c:pt idx="258">
                  <c:v>44199</c:v>
                </c:pt>
                <c:pt idx="259">
                  <c:v>44200</c:v>
                </c:pt>
                <c:pt idx="260">
                  <c:v>44201</c:v>
                </c:pt>
                <c:pt idx="261">
                  <c:v>44202</c:v>
                </c:pt>
                <c:pt idx="262">
                  <c:v>44203</c:v>
                </c:pt>
                <c:pt idx="263">
                  <c:v>44204</c:v>
                </c:pt>
                <c:pt idx="264">
                  <c:v>44205</c:v>
                </c:pt>
                <c:pt idx="265">
                  <c:v>44206</c:v>
                </c:pt>
                <c:pt idx="266">
                  <c:v>44207</c:v>
                </c:pt>
                <c:pt idx="267">
                  <c:v>44208</c:v>
                </c:pt>
                <c:pt idx="268">
                  <c:v>44209</c:v>
                </c:pt>
                <c:pt idx="269">
                  <c:v>44210</c:v>
                </c:pt>
                <c:pt idx="270">
                  <c:v>44211</c:v>
                </c:pt>
                <c:pt idx="271">
                  <c:v>44212</c:v>
                </c:pt>
                <c:pt idx="272">
                  <c:v>44213</c:v>
                </c:pt>
                <c:pt idx="273">
                  <c:v>44214</c:v>
                </c:pt>
                <c:pt idx="274">
                  <c:v>44215</c:v>
                </c:pt>
                <c:pt idx="275">
                  <c:v>44216</c:v>
                </c:pt>
                <c:pt idx="276">
                  <c:v>44217</c:v>
                </c:pt>
                <c:pt idx="277">
                  <c:v>44218</c:v>
                </c:pt>
                <c:pt idx="278">
                  <c:v>44219</c:v>
                </c:pt>
                <c:pt idx="279">
                  <c:v>44220</c:v>
                </c:pt>
                <c:pt idx="280">
                  <c:v>44221</c:v>
                </c:pt>
                <c:pt idx="281">
                  <c:v>44222</c:v>
                </c:pt>
                <c:pt idx="282">
                  <c:v>44223</c:v>
                </c:pt>
                <c:pt idx="283">
                  <c:v>44224</c:v>
                </c:pt>
                <c:pt idx="284">
                  <c:v>44225</c:v>
                </c:pt>
                <c:pt idx="285">
                  <c:v>44226</c:v>
                </c:pt>
                <c:pt idx="286">
                  <c:v>44227</c:v>
                </c:pt>
                <c:pt idx="287">
                  <c:v>44228</c:v>
                </c:pt>
                <c:pt idx="288">
                  <c:v>44229</c:v>
                </c:pt>
                <c:pt idx="289">
                  <c:v>44230</c:v>
                </c:pt>
                <c:pt idx="290">
                  <c:v>44231</c:v>
                </c:pt>
                <c:pt idx="291">
                  <c:v>44232</c:v>
                </c:pt>
                <c:pt idx="292">
                  <c:v>44233</c:v>
                </c:pt>
                <c:pt idx="293">
                  <c:v>44234</c:v>
                </c:pt>
                <c:pt idx="294">
                  <c:v>44235</c:v>
                </c:pt>
                <c:pt idx="295">
                  <c:v>44236</c:v>
                </c:pt>
                <c:pt idx="296">
                  <c:v>44237</c:v>
                </c:pt>
                <c:pt idx="297">
                  <c:v>44238</c:v>
                </c:pt>
                <c:pt idx="298">
                  <c:v>44239</c:v>
                </c:pt>
                <c:pt idx="299">
                  <c:v>44240</c:v>
                </c:pt>
                <c:pt idx="300">
                  <c:v>44241</c:v>
                </c:pt>
                <c:pt idx="301">
                  <c:v>44242</c:v>
                </c:pt>
                <c:pt idx="302">
                  <c:v>44243</c:v>
                </c:pt>
                <c:pt idx="303">
                  <c:v>44244</c:v>
                </c:pt>
                <c:pt idx="304">
                  <c:v>44245</c:v>
                </c:pt>
                <c:pt idx="305">
                  <c:v>44246</c:v>
                </c:pt>
                <c:pt idx="306">
                  <c:v>44247</c:v>
                </c:pt>
                <c:pt idx="307">
                  <c:v>44248</c:v>
                </c:pt>
                <c:pt idx="308">
                  <c:v>44249</c:v>
                </c:pt>
                <c:pt idx="309">
                  <c:v>44250</c:v>
                </c:pt>
                <c:pt idx="310">
                  <c:v>44251</c:v>
                </c:pt>
                <c:pt idx="311">
                  <c:v>44252</c:v>
                </c:pt>
                <c:pt idx="312">
                  <c:v>44253</c:v>
                </c:pt>
                <c:pt idx="313">
                  <c:v>44254</c:v>
                </c:pt>
                <c:pt idx="314">
                  <c:v>44255</c:v>
                </c:pt>
                <c:pt idx="315">
                  <c:v>44256</c:v>
                </c:pt>
                <c:pt idx="316">
                  <c:v>44257</c:v>
                </c:pt>
                <c:pt idx="317">
                  <c:v>44258</c:v>
                </c:pt>
                <c:pt idx="318">
                  <c:v>44259</c:v>
                </c:pt>
                <c:pt idx="319">
                  <c:v>44260</c:v>
                </c:pt>
                <c:pt idx="320">
                  <c:v>44261</c:v>
                </c:pt>
                <c:pt idx="321">
                  <c:v>44262</c:v>
                </c:pt>
                <c:pt idx="322">
                  <c:v>44263</c:v>
                </c:pt>
                <c:pt idx="323">
                  <c:v>44264</c:v>
                </c:pt>
                <c:pt idx="324">
                  <c:v>44265</c:v>
                </c:pt>
                <c:pt idx="325">
                  <c:v>44266</c:v>
                </c:pt>
                <c:pt idx="326">
                  <c:v>44267</c:v>
                </c:pt>
                <c:pt idx="327">
                  <c:v>44268</c:v>
                </c:pt>
                <c:pt idx="328">
                  <c:v>44269</c:v>
                </c:pt>
                <c:pt idx="329">
                  <c:v>44270</c:v>
                </c:pt>
                <c:pt idx="330">
                  <c:v>44271</c:v>
                </c:pt>
                <c:pt idx="331">
                  <c:v>44272</c:v>
                </c:pt>
                <c:pt idx="332">
                  <c:v>44273</c:v>
                </c:pt>
                <c:pt idx="333">
                  <c:v>44274</c:v>
                </c:pt>
                <c:pt idx="334">
                  <c:v>44275</c:v>
                </c:pt>
                <c:pt idx="335">
                  <c:v>44276</c:v>
                </c:pt>
                <c:pt idx="336">
                  <c:v>44277</c:v>
                </c:pt>
                <c:pt idx="337">
                  <c:v>44278</c:v>
                </c:pt>
                <c:pt idx="338">
                  <c:v>44279</c:v>
                </c:pt>
                <c:pt idx="339">
                  <c:v>44280</c:v>
                </c:pt>
                <c:pt idx="340">
                  <c:v>44281</c:v>
                </c:pt>
                <c:pt idx="341">
                  <c:v>44282</c:v>
                </c:pt>
                <c:pt idx="342">
                  <c:v>44283</c:v>
                </c:pt>
                <c:pt idx="343">
                  <c:v>44284</c:v>
                </c:pt>
                <c:pt idx="344">
                  <c:v>44285</c:v>
                </c:pt>
                <c:pt idx="345">
                  <c:v>44286</c:v>
                </c:pt>
                <c:pt idx="346">
                  <c:v>44287</c:v>
                </c:pt>
                <c:pt idx="347">
                  <c:v>44288</c:v>
                </c:pt>
                <c:pt idx="348">
                  <c:v>44289</c:v>
                </c:pt>
                <c:pt idx="349">
                  <c:v>44290</c:v>
                </c:pt>
                <c:pt idx="350">
                  <c:v>44291</c:v>
                </c:pt>
                <c:pt idx="351">
                  <c:v>44292</c:v>
                </c:pt>
                <c:pt idx="352">
                  <c:v>44293</c:v>
                </c:pt>
                <c:pt idx="353">
                  <c:v>44294</c:v>
                </c:pt>
                <c:pt idx="354">
                  <c:v>44295</c:v>
                </c:pt>
                <c:pt idx="355">
                  <c:v>44296</c:v>
                </c:pt>
                <c:pt idx="356">
                  <c:v>44297</c:v>
                </c:pt>
                <c:pt idx="357">
                  <c:v>44298</c:v>
                </c:pt>
                <c:pt idx="358">
                  <c:v>44299</c:v>
                </c:pt>
                <c:pt idx="359">
                  <c:v>44300</c:v>
                </c:pt>
                <c:pt idx="360">
                  <c:v>44301</c:v>
                </c:pt>
                <c:pt idx="361">
                  <c:v>44302</c:v>
                </c:pt>
                <c:pt idx="362">
                  <c:v>44303</c:v>
                </c:pt>
                <c:pt idx="363">
                  <c:v>44304</c:v>
                </c:pt>
                <c:pt idx="364">
                  <c:v>44305</c:v>
                </c:pt>
                <c:pt idx="365">
                  <c:v>44306</c:v>
                </c:pt>
                <c:pt idx="366">
                  <c:v>44307</c:v>
                </c:pt>
                <c:pt idx="367">
                  <c:v>44308</c:v>
                </c:pt>
                <c:pt idx="368">
                  <c:v>44309</c:v>
                </c:pt>
                <c:pt idx="369">
                  <c:v>44310</c:v>
                </c:pt>
                <c:pt idx="370">
                  <c:v>44311</c:v>
                </c:pt>
                <c:pt idx="371">
                  <c:v>44312</c:v>
                </c:pt>
                <c:pt idx="372">
                  <c:v>44313</c:v>
                </c:pt>
                <c:pt idx="373">
                  <c:v>44314</c:v>
                </c:pt>
                <c:pt idx="374">
                  <c:v>44315</c:v>
                </c:pt>
                <c:pt idx="375">
                  <c:v>44316</c:v>
                </c:pt>
                <c:pt idx="376">
                  <c:v>44317</c:v>
                </c:pt>
                <c:pt idx="377">
                  <c:v>44318</c:v>
                </c:pt>
                <c:pt idx="378">
                  <c:v>44319</c:v>
                </c:pt>
                <c:pt idx="379">
                  <c:v>44320</c:v>
                </c:pt>
                <c:pt idx="380">
                  <c:v>44321</c:v>
                </c:pt>
                <c:pt idx="381">
                  <c:v>44322</c:v>
                </c:pt>
                <c:pt idx="382">
                  <c:v>44323</c:v>
                </c:pt>
                <c:pt idx="383">
                  <c:v>44324</c:v>
                </c:pt>
              </c:numCache>
            </c:numRef>
          </c:cat>
          <c:val>
            <c:numRef>
              <c:f>Indicadores_diarios!$D$3:$D$386</c:f>
              <c:numCache>
                <c:formatCode>0.00</c:formatCode>
                <c:ptCount val="384"/>
                <c:pt idx="0">
                  <c:v>3.565695848541226</c:v>
                </c:pt>
                <c:pt idx="1">
                  <c:v>3.565695848541226</c:v>
                </c:pt>
                <c:pt idx="2">
                  <c:v>3.565695848541226</c:v>
                </c:pt>
                <c:pt idx="3">
                  <c:v>3.565695848541226</c:v>
                </c:pt>
                <c:pt idx="4">
                  <c:v>3.565695848541226</c:v>
                </c:pt>
                <c:pt idx="5">
                  <c:v>3.565695848541226</c:v>
                </c:pt>
                <c:pt idx="6">
                  <c:v>3.565695848541226</c:v>
                </c:pt>
                <c:pt idx="7">
                  <c:v>3.7754426631612978</c:v>
                </c:pt>
                <c:pt idx="8">
                  <c:v>4.7043214136216172</c:v>
                </c:pt>
                <c:pt idx="9">
                  <c:v>4.7043214136216172</c:v>
                </c:pt>
                <c:pt idx="10">
                  <c:v>4.8241767362616583</c:v>
                </c:pt>
                <c:pt idx="11">
                  <c:v>4.8241767362616583</c:v>
                </c:pt>
                <c:pt idx="12">
                  <c:v>5.1238150428617617</c:v>
                </c:pt>
                <c:pt idx="13">
                  <c:v>5.1238150428617617</c:v>
                </c:pt>
                <c:pt idx="14">
                  <c:v>5.1238150428617617</c:v>
                </c:pt>
                <c:pt idx="15">
                  <c:v>5.1238150428617617</c:v>
                </c:pt>
                <c:pt idx="16">
                  <c:v>5.2736341961618134</c:v>
                </c:pt>
                <c:pt idx="17">
                  <c:v>5.2736341961618134</c:v>
                </c:pt>
                <c:pt idx="18">
                  <c:v>5.2736341961618134</c:v>
                </c:pt>
                <c:pt idx="19">
                  <c:v>5.2736341961618134</c:v>
                </c:pt>
                <c:pt idx="20">
                  <c:v>5.2736341961618134</c:v>
                </c:pt>
                <c:pt idx="21">
                  <c:v>5.5732725027619159</c:v>
                </c:pt>
                <c:pt idx="22">
                  <c:v>5.5732725027619159</c:v>
                </c:pt>
                <c:pt idx="23">
                  <c:v>5.5732725027619159</c:v>
                </c:pt>
                <c:pt idx="24">
                  <c:v>5.5732725027619159</c:v>
                </c:pt>
                <c:pt idx="25">
                  <c:v>5.9927661320020595</c:v>
                </c:pt>
                <c:pt idx="26">
                  <c:v>6.8916810518023697</c:v>
                </c:pt>
                <c:pt idx="27">
                  <c:v>6.8916810518023697</c:v>
                </c:pt>
                <c:pt idx="28">
                  <c:v>6.9815725437823994</c:v>
                </c:pt>
                <c:pt idx="29">
                  <c:v>6.9815725437823994</c:v>
                </c:pt>
                <c:pt idx="30">
                  <c:v>7.131391697082452</c:v>
                </c:pt>
                <c:pt idx="31">
                  <c:v>7.131391697082452</c:v>
                </c:pt>
                <c:pt idx="32">
                  <c:v>7.0415002051024205</c:v>
                </c:pt>
                <c:pt idx="33">
                  <c:v>7.0415002051024205</c:v>
                </c:pt>
                <c:pt idx="34">
                  <c:v>7.0415002051024205</c:v>
                </c:pt>
                <c:pt idx="35">
                  <c:v>7.0415002051024205</c:v>
                </c:pt>
                <c:pt idx="36">
                  <c:v>7.0415002051024205</c:v>
                </c:pt>
                <c:pt idx="37">
                  <c:v>7.1014278664224424</c:v>
                </c:pt>
                <c:pt idx="38">
                  <c:v>7.1014278664224424</c:v>
                </c:pt>
                <c:pt idx="39">
                  <c:v>7.1014278664224424</c:v>
                </c:pt>
                <c:pt idx="40">
                  <c:v>7.1014278664224424</c:v>
                </c:pt>
                <c:pt idx="41">
                  <c:v>7.1014278664224424</c:v>
                </c:pt>
                <c:pt idx="42">
                  <c:v>7.3411385117025247</c:v>
                </c:pt>
                <c:pt idx="43">
                  <c:v>7.3411385117025247</c:v>
                </c:pt>
                <c:pt idx="44">
                  <c:v>7.3411385117025247</c:v>
                </c:pt>
                <c:pt idx="45">
                  <c:v>7.3411385117025247</c:v>
                </c:pt>
                <c:pt idx="46">
                  <c:v>7.4310300036825545</c:v>
                </c:pt>
                <c:pt idx="47">
                  <c:v>7.4310300036825545</c:v>
                </c:pt>
                <c:pt idx="48">
                  <c:v>7.4909576650025755</c:v>
                </c:pt>
                <c:pt idx="49">
                  <c:v>7.4909576650025755</c:v>
                </c:pt>
                <c:pt idx="50">
                  <c:v>7.4909576650025755</c:v>
                </c:pt>
                <c:pt idx="51">
                  <c:v>7.4909576650025755</c:v>
                </c:pt>
                <c:pt idx="52">
                  <c:v>7.4909576650025755</c:v>
                </c:pt>
                <c:pt idx="53">
                  <c:v>7.4909576650025755</c:v>
                </c:pt>
                <c:pt idx="54">
                  <c:v>7.4909576650025755</c:v>
                </c:pt>
                <c:pt idx="55">
                  <c:v>7.4909576650025755</c:v>
                </c:pt>
                <c:pt idx="56">
                  <c:v>7.4909576650025755</c:v>
                </c:pt>
                <c:pt idx="57">
                  <c:v>7.4909576650025755</c:v>
                </c:pt>
                <c:pt idx="58">
                  <c:v>7.4909576650025755</c:v>
                </c:pt>
                <c:pt idx="59">
                  <c:v>7.4909576650025755</c:v>
                </c:pt>
                <c:pt idx="60">
                  <c:v>7.4909576650025755</c:v>
                </c:pt>
                <c:pt idx="61">
                  <c:v>8.0902342782027805</c:v>
                </c:pt>
                <c:pt idx="62">
                  <c:v>8.0902342782027805</c:v>
                </c:pt>
                <c:pt idx="63">
                  <c:v>8.0902342782027805</c:v>
                </c:pt>
                <c:pt idx="64">
                  <c:v>8.0902342782027805</c:v>
                </c:pt>
                <c:pt idx="65">
                  <c:v>8.0902342782027805</c:v>
                </c:pt>
                <c:pt idx="66">
                  <c:v>8.3299449234828629</c:v>
                </c:pt>
                <c:pt idx="67">
                  <c:v>8.3299449234828629</c:v>
                </c:pt>
                <c:pt idx="68">
                  <c:v>9.0790406899831222</c:v>
                </c:pt>
                <c:pt idx="69">
                  <c:v>9.0790406899831222</c:v>
                </c:pt>
                <c:pt idx="70">
                  <c:v>9.0790406899831222</c:v>
                </c:pt>
                <c:pt idx="71">
                  <c:v>9.0790406899831222</c:v>
                </c:pt>
                <c:pt idx="72">
                  <c:v>9.0790406899831222</c:v>
                </c:pt>
                <c:pt idx="73">
                  <c:v>9.0790406899831222</c:v>
                </c:pt>
                <c:pt idx="74">
                  <c:v>9.0790406899831222</c:v>
                </c:pt>
                <c:pt idx="75">
                  <c:v>9.0790406899831222</c:v>
                </c:pt>
                <c:pt idx="76">
                  <c:v>9.0790406899831222</c:v>
                </c:pt>
                <c:pt idx="77">
                  <c:v>9.0790406899831222</c:v>
                </c:pt>
                <c:pt idx="78">
                  <c:v>9.3786789965832256</c:v>
                </c:pt>
                <c:pt idx="79">
                  <c:v>9.5284981498832764</c:v>
                </c:pt>
                <c:pt idx="80">
                  <c:v>9.5284981498832764</c:v>
                </c:pt>
                <c:pt idx="81">
                  <c:v>9.5284981498832764</c:v>
                </c:pt>
                <c:pt idx="82">
                  <c:v>9.5284981498832764</c:v>
                </c:pt>
                <c:pt idx="83">
                  <c:v>9.5284981498832764</c:v>
                </c:pt>
                <c:pt idx="84">
                  <c:v>9.5284981498832764</c:v>
                </c:pt>
                <c:pt idx="85">
                  <c:v>9.5284981498832764</c:v>
                </c:pt>
                <c:pt idx="86">
                  <c:v>9.5584619805432869</c:v>
                </c:pt>
                <c:pt idx="87">
                  <c:v>9.5584619805432869</c:v>
                </c:pt>
                <c:pt idx="88">
                  <c:v>9.6183896418633079</c:v>
                </c:pt>
                <c:pt idx="89">
                  <c:v>9.7981726258233675</c:v>
                </c:pt>
                <c:pt idx="90">
                  <c:v>9.7981726258233675</c:v>
                </c:pt>
                <c:pt idx="91">
                  <c:v>9.7981726258233675</c:v>
                </c:pt>
                <c:pt idx="92">
                  <c:v>9.7981726258233675</c:v>
                </c:pt>
                <c:pt idx="93">
                  <c:v>9.7981726258233675</c:v>
                </c:pt>
                <c:pt idx="94">
                  <c:v>9.7981726258233675</c:v>
                </c:pt>
                <c:pt idx="95">
                  <c:v>9.7981726258233675</c:v>
                </c:pt>
                <c:pt idx="96">
                  <c:v>9.94799177912342</c:v>
                </c:pt>
                <c:pt idx="97">
                  <c:v>10.16</c:v>
                </c:pt>
                <c:pt idx="98">
                  <c:v>10.16</c:v>
                </c:pt>
                <c:pt idx="99">
                  <c:v>10.16</c:v>
                </c:pt>
                <c:pt idx="100">
                  <c:v>10.16</c:v>
                </c:pt>
                <c:pt idx="101">
                  <c:v>10.16</c:v>
                </c:pt>
                <c:pt idx="102">
                  <c:v>10.16</c:v>
                </c:pt>
                <c:pt idx="103">
                  <c:v>10.16</c:v>
                </c:pt>
                <c:pt idx="104">
                  <c:v>10.16</c:v>
                </c:pt>
                <c:pt idx="105">
                  <c:v>10.16</c:v>
                </c:pt>
                <c:pt idx="106">
                  <c:v>10.16</c:v>
                </c:pt>
                <c:pt idx="107">
                  <c:v>10.16</c:v>
                </c:pt>
                <c:pt idx="108">
                  <c:v>10.16</c:v>
                </c:pt>
                <c:pt idx="109">
                  <c:v>10.16</c:v>
                </c:pt>
                <c:pt idx="110">
                  <c:v>10.16</c:v>
                </c:pt>
                <c:pt idx="111">
                  <c:v>10.16</c:v>
                </c:pt>
                <c:pt idx="112">
                  <c:v>10.16</c:v>
                </c:pt>
                <c:pt idx="113">
                  <c:v>10.16</c:v>
                </c:pt>
                <c:pt idx="114">
                  <c:v>10.16</c:v>
                </c:pt>
                <c:pt idx="115">
                  <c:v>10.16</c:v>
                </c:pt>
                <c:pt idx="116">
                  <c:v>10.16</c:v>
                </c:pt>
                <c:pt idx="117">
                  <c:v>10.16</c:v>
                </c:pt>
                <c:pt idx="118">
                  <c:v>10.16</c:v>
                </c:pt>
                <c:pt idx="119">
                  <c:v>10.16</c:v>
                </c:pt>
                <c:pt idx="120">
                  <c:v>10.16</c:v>
                </c:pt>
                <c:pt idx="121">
                  <c:v>10.16</c:v>
                </c:pt>
                <c:pt idx="122">
                  <c:v>10.16</c:v>
                </c:pt>
                <c:pt idx="123">
                  <c:v>10.16</c:v>
                </c:pt>
                <c:pt idx="124">
                  <c:v>10.16</c:v>
                </c:pt>
                <c:pt idx="125">
                  <c:v>10.16</c:v>
                </c:pt>
                <c:pt idx="126">
                  <c:v>10.16</c:v>
                </c:pt>
                <c:pt idx="127">
                  <c:v>10.16</c:v>
                </c:pt>
                <c:pt idx="128">
                  <c:v>10.16</c:v>
                </c:pt>
                <c:pt idx="129">
                  <c:v>10.16</c:v>
                </c:pt>
                <c:pt idx="130">
                  <c:v>10.16</c:v>
                </c:pt>
                <c:pt idx="131">
                  <c:v>10.16</c:v>
                </c:pt>
                <c:pt idx="132">
                  <c:v>10.16</c:v>
                </c:pt>
                <c:pt idx="133">
                  <c:v>10.16</c:v>
                </c:pt>
                <c:pt idx="134">
                  <c:v>10.16</c:v>
                </c:pt>
                <c:pt idx="135">
                  <c:v>10.16</c:v>
                </c:pt>
                <c:pt idx="136">
                  <c:v>10.16</c:v>
                </c:pt>
                <c:pt idx="137">
                  <c:v>10.16</c:v>
                </c:pt>
                <c:pt idx="138">
                  <c:v>10.16</c:v>
                </c:pt>
                <c:pt idx="139">
                  <c:v>10.16</c:v>
                </c:pt>
                <c:pt idx="140">
                  <c:v>10.16</c:v>
                </c:pt>
                <c:pt idx="141">
                  <c:v>10.16</c:v>
                </c:pt>
                <c:pt idx="142">
                  <c:v>10.16</c:v>
                </c:pt>
                <c:pt idx="143">
                  <c:v>10.16</c:v>
                </c:pt>
                <c:pt idx="144">
                  <c:v>10.16</c:v>
                </c:pt>
                <c:pt idx="145">
                  <c:v>10.16</c:v>
                </c:pt>
                <c:pt idx="146">
                  <c:v>10.16</c:v>
                </c:pt>
                <c:pt idx="147">
                  <c:v>10.16</c:v>
                </c:pt>
                <c:pt idx="148">
                  <c:v>10.16</c:v>
                </c:pt>
                <c:pt idx="149">
                  <c:v>10.16</c:v>
                </c:pt>
                <c:pt idx="150">
                  <c:v>10.16</c:v>
                </c:pt>
                <c:pt idx="151">
                  <c:v>10.16</c:v>
                </c:pt>
                <c:pt idx="152">
                  <c:v>10.16</c:v>
                </c:pt>
                <c:pt idx="153">
                  <c:v>10.16</c:v>
                </c:pt>
                <c:pt idx="154">
                  <c:v>10.16</c:v>
                </c:pt>
                <c:pt idx="155">
                  <c:v>10.16</c:v>
                </c:pt>
                <c:pt idx="156">
                  <c:v>10.16</c:v>
                </c:pt>
                <c:pt idx="157">
                  <c:v>10.16</c:v>
                </c:pt>
                <c:pt idx="158">
                  <c:v>10.16</c:v>
                </c:pt>
                <c:pt idx="159">
                  <c:v>10.16</c:v>
                </c:pt>
                <c:pt idx="160">
                  <c:v>10.16</c:v>
                </c:pt>
                <c:pt idx="161">
                  <c:v>10.16</c:v>
                </c:pt>
                <c:pt idx="162">
                  <c:v>10.16</c:v>
                </c:pt>
                <c:pt idx="163">
                  <c:v>10.16</c:v>
                </c:pt>
                <c:pt idx="164">
                  <c:v>10.16</c:v>
                </c:pt>
                <c:pt idx="165">
                  <c:v>10.16</c:v>
                </c:pt>
                <c:pt idx="166">
                  <c:v>10.16</c:v>
                </c:pt>
                <c:pt idx="167">
                  <c:v>10.16</c:v>
                </c:pt>
                <c:pt idx="168">
                  <c:v>10.16</c:v>
                </c:pt>
                <c:pt idx="169">
                  <c:v>10.16</c:v>
                </c:pt>
                <c:pt idx="170">
                  <c:v>10.16</c:v>
                </c:pt>
                <c:pt idx="171">
                  <c:v>10.16</c:v>
                </c:pt>
                <c:pt idx="172">
                  <c:v>10.16</c:v>
                </c:pt>
                <c:pt idx="173">
                  <c:v>10.16</c:v>
                </c:pt>
                <c:pt idx="174">
                  <c:v>10.16</c:v>
                </c:pt>
                <c:pt idx="175">
                  <c:v>10.16</c:v>
                </c:pt>
                <c:pt idx="176">
                  <c:v>10.16</c:v>
                </c:pt>
                <c:pt idx="177">
                  <c:v>10.16</c:v>
                </c:pt>
                <c:pt idx="178">
                  <c:v>10.16</c:v>
                </c:pt>
                <c:pt idx="179">
                  <c:v>10.16</c:v>
                </c:pt>
                <c:pt idx="180">
                  <c:v>10.16</c:v>
                </c:pt>
                <c:pt idx="181">
                  <c:v>10.16</c:v>
                </c:pt>
                <c:pt idx="182">
                  <c:v>10.16</c:v>
                </c:pt>
                <c:pt idx="183">
                  <c:v>10.16</c:v>
                </c:pt>
                <c:pt idx="184">
                  <c:v>10.16</c:v>
                </c:pt>
                <c:pt idx="185">
                  <c:v>10.16</c:v>
                </c:pt>
                <c:pt idx="186">
                  <c:v>10.16</c:v>
                </c:pt>
                <c:pt idx="187">
                  <c:v>10.16</c:v>
                </c:pt>
                <c:pt idx="188">
                  <c:v>10.16</c:v>
                </c:pt>
                <c:pt idx="189">
                  <c:v>10.16</c:v>
                </c:pt>
                <c:pt idx="190">
                  <c:v>10.16</c:v>
                </c:pt>
                <c:pt idx="191">
                  <c:v>10.16</c:v>
                </c:pt>
                <c:pt idx="192">
                  <c:v>10.16</c:v>
                </c:pt>
                <c:pt idx="193">
                  <c:v>10.16</c:v>
                </c:pt>
                <c:pt idx="194">
                  <c:v>10.16</c:v>
                </c:pt>
                <c:pt idx="195">
                  <c:v>10.16</c:v>
                </c:pt>
                <c:pt idx="196">
                  <c:v>10.16</c:v>
                </c:pt>
                <c:pt idx="197">
                  <c:v>10.16</c:v>
                </c:pt>
                <c:pt idx="198">
                  <c:v>10.16</c:v>
                </c:pt>
                <c:pt idx="199">
                  <c:v>10.16</c:v>
                </c:pt>
                <c:pt idx="200">
                  <c:v>10.16</c:v>
                </c:pt>
                <c:pt idx="201">
                  <c:v>10.16</c:v>
                </c:pt>
                <c:pt idx="202">
                  <c:v>10.16</c:v>
                </c:pt>
                <c:pt idx="203">
                  <c:v>10.16</c:v>
                </c:pt>
                <c:pt idx="204">
                  <c:v>10.16</c:v>
                </c:pt>
                <c:pt idx="205">
                  <c:v>10.16</c:v>
                </c:pt>
                <c:pt idx="206">
                  <c:v>10.16</c:v>
                </c:pt>
                <c:pt idx="207">
                  <c:v>10.16</c:v>
                </c:pt>
                <c:pt idx="208">
                  <c:v>10.16</c:v>
                </c:pt>
                <c:pt idx="209">
                  <c:v>10.16</c:v>
                </c:pt>
                <c:pt idx="210">
                  <c:v>10.16</c:v>
                </c:pt>
                <c:pt idx="211">
                  <c:v>10.16</c:v>
                </c:pt>
                <c:pt idx="212">
                  <c:v>10.16</c:v>
                </c:pt>
                <c:pt idx="213">
                  <c:v>10.16</c:v>
                </c:pt>
                <c:pt idx="214">
                  <c:v>10.16</c:v>
                </c:pt>
                <c:pt idx="215">
                  <c:v>10.16</c:v>
                </c:pt>
                <c:pt idx="216">
                  <c:v>10.16</c:v>
                </c:pt>
                <c:pt idx="217">
                  <c:v>10.16</c:v>
                </c:pt>
                <c:pt idx="218">
                  <c:v>10.16</c:v>
                </c:pt>
                <c:pt idx="219">
                  <c:v>10.16</c:v>
                </c:pt>
                <c:pt idx="220">
                  <c:v>10.16</c:v>
                </c:pt>
                <c:pt idx="221">
                  <c:v>10.16</c:v>
                </c:pt>
                <c:pt idx="222">
                  <c:v>10.16</c:v>
                </c:pt>
                <c:pt idx="223">
                  <c:v>10.16</c:v>
                </c:pt>
                <c:pt idx="224">
                  <c:v>10.16</c:v>
                </c:pt>
                <c:pt idx="225">
                  <c:v>10.16</c:v>
                </c:pt>
                <c:pt idx="226">
                  <c:v>10.16</c:v>
                </c:pt>
                <c:pt idx="227">
                  <c:v>10.16</c:v>
                </c:pt>
                <c:pt idx="228">
                  <c:v>10.16</c:v>
                </c:pt>
                <c:pt idx="229">
                  <c:v>10.16</c:v>
                </c:pt>
                <c:pt idx="230">
                  <c:v>10.16</c:v>
                </c:pt>
                <c:pt idx="231">
                  <c:v>10.16</c:v>
                </c:pt>
                <c:pt idx="232">
                  <c:v>10.16</c:v>
                </c:pt>
                <c:pt idx="233">
                  <c:v>10.16</c:v>
                </c:pt>
                <c:pt idx="234">
                  <c:v>10.16</c:v>
                </c:pt>
                <c:pt idx="235">
                  <c:v>10.16</c:v>
                </c:pt>
                <c:pt idx="236">
                  <c:v>10.16</c:v>
                </c:pt>
                <c:pt idx="237">
                  <c:v>10.16</c:v>
                </c:pt>
                <c:pt idx="238">
                  <c:v>10.16</c:v>
                </c:pt>
                <c:pt idx="239">
                  <c:v>10.16</c:v>
                </c:pt>
                <c:pt idx="240">
                  <c:v>10.16</c:v>
                </c:pt>
                <c:pt idx="241">
                  <c:v>10.16</c:v>
                </c:pt>
                <c:pt idx="242">
                  <c:v>10.16</c:v>
                </c:pt>
                <c:pt idx="243">
                  <c:v>10.16</c:v>
                </c:pt>
                <c:pt idx="244">
                  <c:v>10.16</c:v>
                </c:pt>
                <c:pt idx="245">
                  <c:v>10.16</c:v>
                </c:pt>
                <c:pt idx="246">
                  <c:v>10.16</c:v>
                </c:pt>
                <c:pt idx="247">
                  <c:v>10.16</c:v>
                </c:pt>
                <c:pt idx="248">
                  <c:v>10.16</c:v>
                </c:pt>
                <c:pt idx="249">
                  <c:v>10.16</c:v>
                </c:pt>
                <c:pt idx="250">
                  <c:v>10.16</c:v>
                </c:pt>
                <c:pt idx="251">
                  <c:v>10.16</c:v>
                </c:pt>
                <c:pt idx="252">
                  <c:v>10.16</c:v>
                </c:pt>
                <c:pt idx="253">
                  <c:v>10.16</c:v>
                </c:pt>
                <c:pt idx="254">
                  <c:v>10.16</c:v>
                </c:pt>
                <c:pt idx="255">
                  <c:v>10.16</c:v>
                </c:pt>
                <c:pt idx="256">
                  <c:v>10.16</c:v>
                </c:pt>
                <c:pt idx="257">
                  <c:v>10.16</c:v>
                </c:pt>
                <c:pt idx="258">
                  <c:v>10.16</c:v>
                </c:pt>
                <c:pt idx="259">
                  <c:v>10.16</c:v>
                </c:pt>
                <c:pt idx="260">
                  <c:v>10.16</c:v>
                </c:pt>
                <c:pt idx="261">
                  <c:v>10.16</c:v>
                </c:pt>
                <c:pt idx="262">
                  <c:v>10.16</c:v>
                </c:pt>
                <c:pt idx="263">
                  <c:v>10.16</c:v>
                </c:pt>
                <c:pt idx="264">
                  <c:v>10.16</c:v>
                </c:pt>
                <c:pt idx="265">
                  <c:v>10.16</c:v>
                </c:pt>
                <c:pt idx="266">
                  <c:v>10.16</c:v>
                </c:pt>
                <c:pt idx="267">
                  <c:v>10.16</c:v>
                </c:pt>
                <c:pt idx="268">
                  <c:v>10.16</c:v>
                </c:pt>
                <c:pt idx="269">
                  <c:v>10.16</c:v>
                </c:pt>
                <c:pt idx="270">
                  <c:v>10.16</c:v>
                </c:pt>
                <c:pt idx="271">
                  <c:v>10.16</c:v>
                </c:pt>
                <c:pt idx="272">
                  <c:v>10.16</c:v>
                </c:pt>
                <c:pt idx="273">
                  <c:v>10.16</c:v>
                </c:pt>
                <c:pt idx="274">
                  <c:v>10.16</c:v>
                </c:pt>
                <c:pt idx="275">
                  <c:v>10.16</c:v>
                </c:pt>
                <c:pt idx="276">
                  <c:v>10.16</c:v>
                </c:pt>
                <c:pt idx="277">
                  <c:v>10.16</c:v>
                </c:pt>
                <c:pt idx="278">
                  <c:v>10.16</c:v>
                </c:pt>
                <c:pt idx="279">
                  <c:v>10.16</c:v>
                </c:pt>
                <c:pt idx="280">
                  <c:v>10.16</c:v>
                </c:pt>
                <c:pt idx="281">
                  <c:v>10.16</c:v>
                </c:pt>
                <c:pt idx="282">
                  <c:v>10.16</c:v>
                </c:pt>
                <c:pt idx="283">
                  <c:v>10.16</c:v>
                </c:pt>
                <c:pt idx="284">
                  <c:v>10.16</c:v>
                </c:pt>
                <c:pt idx="285">
                  <c:v>10.16</c:v>
                </c:pt>
                <c:pt idx="286">
                  <c:v>10.16</c:v>
                </c:pt>
                <c:pt idx="287">
                  <c:v>10.16</c:v>
                </c:pt>
                <c:pt idx="288">
                  <c:v>10.16</c:v>
                </c:pt>
                <c:pt idx="289">
                  <c:v>10.16</c:v>
                </c:pt>
                <c:pt idx="290">
                  <c:v>10.16</c:v>
                </c:pt>
                <c:pt idx="291">
                  <c:v>10.16</c:v>
                </c:pt>
                <c:pt idx="292">
                  <c:v>10.16</c:v>
                </c:pt>
                <c:pt idx="293">
                  <c:v>10.16</c:v>
                </c:pt>
                <c:pt idx="294">
                  <c:v>10.16</c:v>
                </c:pt>
                <c:pt idx="295">
                  <c:v>10.16</c:v>
                </c:pt>
                <c:pt idx="296">
                  <c:v>10.16</c:v>
                </c:pt>
                <c:pt idx="297">
                  <c:v>10.16</c:v>
                </c:pt>
                <c:pt idx="298">
                  <c:v>10.16</c:v>
                </c:pt>
                <c:pt idx="299">
                  <c:v>10.16</c:v>
                </c:pt>
                <c:pt idx="300">
                  <c:v>10.16</c:v>
                </c:pt>
                <c:pt idx="301">
                  <c:v>10.16</c:v>
                </c:pt>
                <c:pt idx="302">
                  <c:v>10.16</c:v>
                </c:pt>
                <c:pt idx="303">
                  <c:v>10.16</c:v>
                </c:pt>
                <c:pt idx="304">
                  <c:v>10.16</c:v>
                </c:pt>
                <c:pt idx="305">
                  <c:v>10.16</c:v>
                </c:pt>
                <c:pt idx="306">
                  <c:v>10.16</c:v>
                </c:pt>
                <c:pt idx="307">
                  <c:v>10.16</c:v>
                </c:pt>
                <c:pt idx="308">
                  <c:v>10.16</c:v>
                </c:pt>
                <c:pt idx="309">
                  <c:v>10.16</c:v>
                </c:pt>
                <c:pt idx="310">
                  <c:v>10.16</c:v>
                </c:pt>
                <c:pt idx="311">
                  <c:v>10.16</c:v>
                </c:pt>
                <c:pt idx="312">
                  <c:v>10.16</c:v>
                </c:pt>
                <c:pt idx="313">
                  <c:v>10.16</c:v>
                </c:pt>
                <c:pt idx="314">
                  <c:v>10.16</c:v>
                </c:pt>
                <c:pt idx="315">
                  <c:v>10.16</c:v>
                </c:pt>
                <c:pt idx="316">
                  <c:v>10.16</c:v>
                </c:pt>
                <c:pt idx="317">
                  <c:v>10.16</c:v>
                </c:pt>
                <c:pt idx="318">
                  <c:v>10.157738593743492</c:v>
                </c:pt>
                <c:pt idx="319">
                  <c:v>10.157738593743492</c:v>
                </c:pt>
                <c:pt idx="320">
                  <c:v>10.157738593743492</c:v>
                </c:pt>
                <c:pt idx="321">
                  <c:v>10.157738593743492</c:v>
                </c:pt>
                <c:pt idx="322">
                  <c:v>10.427413069683585</c:v>
                </c:pt>
                <c:pt idx="323">
                  <c:v>10.427413069683585</c:v>
                </c:pt>
                <c:pt idx="324">
                  <c:v>10.427413069683585</c:v>
                </c:pt>
                <c:pt idx="325">
                  <c:v>10.427413069683585</c:v>
                </c:pt>
                <c:pt idx="326">
                  <c:v>10.906834360243749</c:v>
                </c:pt>
                <c:pt idx="327">
                  <c:v>10.96676202156377</c:v>
                </c:pt>
                <c:pt idx="328">
                  <c:v>10.96676202156377</c:v>
                </c:pt>
                <c:pt idx="329">
                  <c:v>10.96676202156377</c:v>
                </c:pt>
                <c:pt idx="330">
                  <c:v>11.176508836183842</c:v>
                </c:pt>
                <c:pt idx="331">
                  <c:v>11.206472666843853</c:v>
                </c:pt>
                <c:pt idx="332">
                  <c:v>12.225242909284203</c:v>
                </c:pt>
                <c:pt idx="333">
                  <c:v>12.375062062584254</c:v>
                </c:pt>
                <c:pt idx="334">
                  <c:v>12.375062062584254</c:v>
                </c:pt>
                <c:pt idx="335">
                  <c:v>12.375062062584254</c:v>
                </c:pt>
                <c:pt idx="336">
                  <c:v>12.405025893244266</c:v>
                </c:pt>
                <c:pt idx="337">
                  <c:v>12.405025893244266</c:v>
                </c:pt>
                <c:pt idx="338">
                  <c:v>12.405025893244266</c:v>
                </c:pt>
                <c:pt idx="339">
                  <c:v>12.405025893244266</c:v>
                </c:pt>
                <c:pt idx="340">
                  <c:v>12.434989723904275</c:v>
                </c:pt>
                <c:pt idx="341">
                  <c:v>12.434989723904275</c:v>
                </c:pt>
                <c:pt idx="342">
                  <c:v>12.434989723904275</c:v>
                </c:pt>
                <c:pt idx="343">
                  <c:v>12.434989723904275</c:v>
                </c:pt>
                <c:pt idx="344">
                  <c:v>12.434989723904275</c:v>
                </c:pt>
                <c:pt idx="345">
                  <c:v>12.674700369184357</c:v>
                </c:pt>
                <c:pt idx="346">
                  <c:v>12.73462803050438</c:v>
                </c:pt>
                <c:pt idx="347">
                  <c:v>12.73462803050438</c:v>
                </c:pt>
                <c:pt idx="348">
                  <c:v>12.73462803050438</c:v>
                </c:pt>
                <c:pt idx="349">
                  <c:v>12.73462803050438</c:v>
                </c:pt>
                <c:pt idx="350">
                  <c:v>12.73462803050438</c:v>
                </c:pt>
                <c:pt idx="351">
                  <c:v>12.73462803050438</c:v>
                </c:pt>
                <c:pt idx="352">
                  <c:v>12.73462803050438</c:v>
                </c:pt>
                <c:pt idx="353">
                  <c:v>12.794555691824399</c:v>
                </c:pt>
                <c:pt idx="354">
                  <c:v>12.794555691824399</c:v>
                </c:pt>
                <c:pt idx="355">
                  <c:v>12.794555691824399</c:v>
                </c:pt>
                <c:pt idx="356">
                  <c:v>12.794555691824399</c:v>
                </c:pt>
                <c:pt idx="357">
                  <c:v>12.794555691824399</c:v>
                </c:pt>
                <c:pt idx="358">
                  <c:v>12.854483353144419</c:v>
                </c:pt>
                <c:pt idx="359">
                  <c:v>12.854483353144419</c:v>
                </c:pt>
                <c:pt idx="360">
                  <c:v>12.974338675784463</c:v>
                </c:pt>
                <c:pt idx="361">
                  <c:v>12.974338675784463</c:v>
                </c:pt>
                <c:pt idx="362">
                  <c:v>13.00430250644447</c:v>
                </c:pt>
                <c:pt idx="363">
                  <c:v>13.00430250644447</c:v>
                </c:pt>
                <c:pt idx="364">
                  <c:v>13.00430250644447</c:v>
                </c:pt>
                <c:pt idx="365">
                  <c:v>13.00430250644447</c:v>
                </c:pt>
                <c:pt idx="366">
                  <c:v>13.00430250644447</c:v>
                </c:pt>
                <c:pt idx="367">
                  <c:v>13.00430250644447</c:v>
                </c:pt>
                <c:pt idx="368">
                  <c:v>13.00430250644447</c:v>
                </c:pt>
                <c:pt idx="369">
                  <c:v>13.00430250644447</c:v>
                </c:pt>
                <c:pt idx="370">
                  <c:v>13.00430250644447</c:v>
                </c:pt>
                <c:pt idx="371">
                  <c:v>13.184085490404533</c:v>
                </c:pt>
                <c:pt idx="372">
                  <c:v>13.184085490404533</c:v>
                </c:pt>
                <c:pt idx="373">
                  <c:v>13.184085490404533</c:v>
                </c:pt>
                <c:pt idx="374">
                  <c:v>13.184085490404533</c:v>
                </c:pt>
                <c:pt idx="375">
                  <c:v>13.184085490404533</c:v>
                </c:pt>
                <c:pt idx="376">
                  <c:v>13.184085490404533</c:v>
                </c:pt>
                <c:pt idx="377">
                  <c:v>13.184085490404533</c:v>
                </c:pt>
                <c:pt idx="378">
                  <c:v>13.184085490404533</c:v>
                </c:pt>
                <c:pt idx="379">
                  <c:v>13.184085490404533</c:v>
                </c:pt>
                <c:pt idx="380">
                  <c:v>13.154121659744522</c:v>
                </c:pt>
                <c:pt idx="381">
                  <c:v>13.184085490404533</c:v>
                </c:pt>
                <c:pt idx="382">
                  <c:v>13.184085490404533</c:v>
                </c:pt>
                <c:pt idx="383">
                  <c:v>13.184085490404533</c:v>
                </c:pt>
              </c:numCache>
            </c:numRef>
          </c:val>
          <c:smooth val="0"/>
          <c:extLst>
            <c:ext xmlns:c16="http://schemas.microsoft.com/office/drawing/2014/chart" uri="{C3380CC4-5D6E-409C-BE32-E72D297353CC}">
              <c16:uniqueId val="{00000000-9237-4944-A88D-B3460C5AEFD0}"/>
            </c:ext>
          </c:extLst>
        </c:ser>
        <c:dLbls>
          <c:showLegendKey val="0"/>
          <c:showVal val="0"/>
          <c:showCatName val="0"/>
          <c:showSerName val="0"/>
          <c:showPercent val="0"/>
          <c:showBubbleSize val="0"/>
        </c:dLbls>
        <c:smooth val="0"/>
        <c:axId val="188749696"/>
        <c:axId val="188751232"/>
      </c:lineChart>
      <c:dateAx>
        <c:axId val="188749696"/>
        <c:scaling>
          <c:orientation val="minMax"/>
        </c:scaling>
        <c:delete val="0"/>
        <c:axPos val="b"/>
        <c:numFmt formatCode="m/d/yyyy" sourceLinked="1"/>
        <c:majorTickMark val="out"/>
        <c:minorTickMark val="none"/>
        <c:tickLblPos val="nextTo"/>
        <c:crossAx val="188751232"/>
        <c:crosses val="autoZero"/>
        <c:auto val="1"/>
        <c:lblOffset val="100"/>
        <c:baseTimeUnit val="days"/>
      </c:dateAx>
      <c:valAx>
        <c:axId val="188751232"/>
        <c:scaling>
          <c:orientation val="minMax"/>
          <c:min val="2"/>
        </c:scaling>
        <c:delete val="0"/>
        <c:axPos val="l"/>
        <c:majorGridlines/>
        <c:numFmt formatCode="#,##0" sourceLinked="0"/>
        <c:majorTickMark val="out"/>
        <c:minorTickMark val="none"/>
        <c:tickLblPos val="nextTo"/>
        <c:crossAx val="188749696"/>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en-US" sz="1500"/>
              <a:t>Evolução de óbitos</a:t>
            </a:r>
            <a:r>
              <a:rPr lang="en-US" sz="1500" baseline="0"/>
              <a:t> </a:t>
            </a:r>
            <a:r>
              <a:rPr lang="en-US" sz="1500"/>
              <a:t>por Semana Epidemiológica</a:t>
            </a:r>
            <a:r>
              <a:rPr lang="en-US" sz="1500" baseline="0"/>
              <a:t> </a:t>
            </a:r>
            <a:r>
              <a:rPr lang="en-US" sz="1500"/>
              <a:t>(Óbitos</a:t>
            </a:r>
            <a:r>
              <a:rPr lang="en-US" sz="1500" baseline="0"/>
              <a:t> </a:t>
            </a:r>
            <a:r>
              <a:rPr lang="en-US" sz="1500"/>
              <a:t>Confirmados + "Óbitos </a:t>
            </a:r>
            <a:r>
              <a:rPr lang="en-US" sz="1500" baseline="0"/>
              <a:t>e</a:t>
            </a:r>
            <a:r>
              <a:rPr lang="en-US" sz="1500"/>
              <a:t>m Investigação")</a:t>
            </a:r>
          </a:p>
        </c:rich>
      </c:tx>
      <c:overlay val="0"/>
    </c:title>
    <c:autoTitleDeleted val="0"/>
    <c:plotArea>
      <c:layout/>
      <c:barChart>
        <c:barDir val="col"/>
        <c:grouping val="clustered"/>
        <c:varyColors val="0"/>
        <c:ser>
          <c:idx val="0"/>
          <c:order val="0"/>
          <c:tx>
            <c:strRef>
              <c:f>'Base Óbitos SemEpid'!$F$3</c:f>
              <c:strCache>
                <c:ptCount val="1"/>
                <c:pt idx="0">
                  <c:v>Alagoas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'Base Óbitos SemEpid'!$A$4:$A$61</c:f>
              <c:strCache>
                <c:ptCount val="58"/>
                <c:pt idx="0">
                  <c:v>SemEpid14</c:v>
                </c:pt>
                <c:pt idx="1">
                  <c:v>SemEpid15</c:v>
                </c:pt>
                <c:pt idx="2">
                  <c:v>SemEpid16</c:v>
                </c:pt>
                <c:pt idx="3">
                  <c:v>SemEpid17</c:v>
                </c:pt>
                <c:pt idx="4">
                  <c:v>SemEpid18</c:v>
                </c:pt>
                <c:pt idx="5">
                  <c:v>SemEpid19</c:v>
                </c:pt>
                <c:pt idx="6">
                  <c:v>SemEpid20</c:v>
                </c:pt>
                <c:pt idx="7">
                  <c:v>SemEpid21</c:v>
                </c:pt>
                <c:pt idx="8">
                  <c:v>SemEpid22</c:v>
                </c:pt>
                <c:pt idx="9">
                  <c:v>SemEpid23</c:v>
                </c:pt>
                <c:pt idx="10">
                  <c:v>SemEpid24</c:v>
                </c:pt>
                <c:pt idx="11">
                  <c:v>SemEpid25</c:v>
                </c:pt>
                <c:pt idx="12">
                  <c:v>SemEpid26</c:v>
                </c:pt>
                <c:pt idx="13">
                  <c:v>SemEpid27</c:v>
                </c:pt>
                <c:pt idx="14">
                  <c:v>SemEpid28</c:v>
                </c:pt>
                <c:pt idx="15">
                  <c:v>SemEpid29</c:v>
                </c:pt>
                <c:pt idx="16">
                  <c:v>SemEpid30</c:v>
                </c:pt>
                <c:pt idx="17">
                  <c:v>SemEpid31</c:v>
                </c:pt>
                <c:pt idx="18">
                  <c:v>SemEpid32</c:v>
                </c:pt>
                <c:pt idx="19">
                  <c:v>SemEpid33</c:v>
                </c:pt>
                <c:pt idx="20">
                  <c:v>SemEpid34</c:v>
                </c:pt>
                <c:pt idx="21">
                  <c:v>SemEpid35</c:v>
                </c:pt>
                <c:pt idx="22">
                  <c:v>SemEpid36</c:v>
                </c:pt>
                <c:pt idx="23">
                  <c:v>SemEpid37</c:v>
                </c:pt>
                <c:pt idx="24">
                  <c:v>SemEpid38</c:v>
                </c:pt>
                <c:pt idx="25">
                  <c:v>SemEpid39</c:v>
                </c:pt>
                <c:pt idx="26">
                  <c:v>SemEpid40</c:v>
                </c:pt>
                <c:pt idx="27">
                  <c:v>SemEpid41</c:v>
                </c:pt>
                <c:pt idx="28">
                  <c:v>SemEpid42</c:v>
                </c:pt>
                <c:pt idx="29">
                  <c:v>SemEpid43</c:v>
                </c:pt>
                <c:pt idx="30">
                  <c:v>SemEpid44</c:v>
                </c:pt>
                <c:pt idx="31">
                  <c:v>SemEpid45</c:v>
                </c:pt>
                <c:pt idx="32">
                  <c:v>SemEpid46</c:v>
                </c:pt>
                <c:pt idx="33">
                  <c:v>SemEpid47</c:v>
                </c:pt>
                <c:pt idx="34">
                  <c:v>SemEpid48</c:v>
                </c:pt>
                <c:pt idx="35">
                  <c:v>SemEpid49</c:v>
                </c:pt>
                <c:pt idx="36">
                  <c:v>SemEpid50</c:v>
                </c:pt>
                <c:pt idx="37">
                  <c:v>SemEpid51</c:v>
                </c:pt>
                <c:pt idx="38">
                  <c:v>SemEpid52</c:v>
                </c:pt>
                <c:pt idx="39">
                  <c:v>SemEpid53</c:v>
                </c:pt>
                <c:pt idx="40">
                  <c:v>SemEpid54</c:v>
                </c:pt>
                <c:pt idx="41">
                  <c:v>SemEpid55</c:v>
                </c:pt>
                <c:pt idx="42">
                  <c:v>SemEpid56</c:v>
                </c:pt>
                <c:pt idx="43">
                  <c:v>SemEpid57</c:v>
                </c:pt>
                <c:pt idx="44">
                  <c:v>SemEpid58</c:v>
                </c:pt>
                <c:pt idx="45">
                  <c:v>SemEpid59</c:v>
                </c:pt>
                <c:pt idx="46">
                  <c:v>SemEpid60</c:v>
                </c:pt>
                <c:pt idx="47">
                  <c:v>SemEpid61</c:v>
                </c:pt>
                <c:pt idx="48">
                  <c:v>SemEpid62</c:v>
                </c:pt>
                <c:pt idx="49">
                  <c:v>SemEpid63</c:v>
                </c:pt>
                <c:pt idx="50">
                  <c:v>SemEpid64</c:v>
                </c:pt>
                <c:pt idx="51">
                  <c:v>SemEpid65</c:v>
                </c:pt>
                <c:pt idx="52">
                  <c:v>SemEpid66</c:v>
                </c:pt>
                <c:pt idx="53">
                  <c:v>SemEpid67</c:v>
                </c:pt>
                <c:pt idx="54">
                  <c:v>SemEpid68</c:v>
                </c:pt>
                <c:pt idx="55">
                  <c:v>SemEpid69</c:v>
                </c:pt>
                <c:pt idx="56">
                  <c:v>SemEpid70</c:v>
                </c:pt>
                <c:pt idx="57">
                  <c:v>SemEpid71</c:v>
                </c:pt>
              </c:strCache>
            </c:strRef>
          </c:cat>
          <c:val>
            <c:numRef>
              <c:f>'Base Óbitos SemEpid'!$F$4:$F$61</c:f>
              <c:numCache>
                <c:formatCode>General</c:formatCode>
                <c:ptCount val="58"/>
                <c:pt idx="0">
                  <c:v>2</c:v>
                </c:pt>
                <c:pt idx="1">
                  <c:v>2</c:v>
                </c:pt>
                <c:pt idx="2">
                  <c:v>15</c:v>
                </c:pt>
                <c:pt idx="3">
                  <c:v>22</c:v>
                </c:pt>
                <c:pt idx="4">
                  <c:v>60</c:v>
                </c:pt>
                <c:pt idx="5">
                  <c:v>121</c:v>
                </c:pt>
                <c:pt idx="6">
                  <c:v>173</c:v>
                </c:pt>
                <c:pt idx="7">
                  <c:v>208</c:v>
                </c:pt>
                <c:pt idx="8">
                  <c:v>226</c:v>
                </c:pt>
                <c:pt idx="9">
                  <c:v>209</c:v>
                </c:pt>
                <c:pt idx="10">
                  <c:v>193</c:v>
                </c:pt>
                <c:pt idx="11">
                  <c:v>179</c:v>
                </c:pt>
                <c:pt idx="12">
                  <c:v>158</c:v>
                </c:pt>
                <c:pt idx="13">
                  <c:v>132</c:v>
                </c:pt>
                <c:pt idx="14">
                  <c:v>123</c:v>
                </c:pt>
                <c:pt idx="15">
                  <c:v>113</c:v>
                </c:pt>
                <c:pt idx="16">
                  <c:v>67</c:v>
                </c:pt>
                <c:pt idx="17">
                  <c:v>58</c:v>
                </c:pt>
                <c:pt idx="18">
                  <c:v>44</c:v>
                </c:pt>
                <c:pt idx="19">
                  <c:v>42</c:v>
                </c:pt>
                <c:pt idx="20">
                  <c:v>37</c:v>
                </c:pt>
                <c:pt idx="21">
                  <c:v>23</c:v>
                </c:pt>
                <c:pt idx="22">
                  <c:v>23</c:v>
                </c:pt>
                <c:pt idx="23">
                  <c:v>16</c:v>
                </c:pt>
                <c:pt idx="24">
                  <c:v>16</c:v>
                </c:pt>
                <c:pt idx="25">
                  <c:v>26</c:v>
                </c:pt>
                <c:pt idx="26">
                  <c:v>19</c:v>
                </c:pt>
                <c:pt idx="27">
                  <c:v>15</c:v>
                </c:pt>
                <c:pt idx="28">
                  <c:v>16</c:v>
                </c:pt>
                <c:pt idx="29">
                  <c:v>13</c:v>
                </c:pt>
                <c:pt idx="30">
                  <c:v>12</c:v>
                </c:pt>
                <c:pt idx="31">
                  <c:v>19</c:v>
                </c:pt>
                <c:pt idx="32">
                  <c:v>20</c:v>
                </c:pt>
                <c:pt idx="33">
                  <c:v>19</c:v>
                </c:pt>
                <c:pt idx="34">
                  <c:v>16</c:v>
                </c:pt>
                <c:pt idx="35">
                  <c:v>21</c:v>
                </c:pt>
                <c:pt idx="36">
                  <c:v>31</c:v>
                </c:pt>
                <c:pt idx="37">
                  <c:v>50</c:v>
                </c:pt>
                <c:pt idx="38">
                  <c:v>49</c:v>
                </c:pt>
                <c:pt idx="39">
                  <c:v>49</c:v>
                </c:pt>
                <c:pt idx="40">
                  <c:v>70</c:v>
                </c:pt>
                <c:pt idx="41">
                  <c:v>61</c:v>
                </c:pt>
                <c:pt idx="42">
                  <c:v>69</c:v>
                </c:pt>
                <c:pt idx="43">
                  <c:v>65</c:v>
                </c:pt>
                <c:pt idx="44">
                  <c:v>60</c:v>
                </c:pt>
                <c:pt idx="45">
                  <c:v>78</c:v>
                </c:pt>
                <c:pt idx="46">
                  <c:v>74</c:v>
                </c:pt>
                <c:pt idx="47">
                  <c:v>94</c:v>
                </c:pt>
                <c:pt idx="48">
                  <c:v>124</c:v>
                </c:pt>
                <c:pt idx="49">
                  <c:v>136</c:v>
                </c:pt>
                <c:pt idx="50">
                  <c:v>153</c:v>
                </c:pt>
                <c:pt idx="51">
                  <c:v>178</c:v>
                </c:pt>
                <c:pt idx="52">
                  <c:v>166</c:v>
                </c:pt>
                <c:pt idx="53">
                  <c:v>161</c:v>
                </c:pt>
                <c:pt idx="54">
                  <c:v>153</c:v>
                </c:pt>
                <c:pt idx="55">
                  <c:v>164</c:v>
                </c:pt>
                <c:pt idx="56">
                  <c:v>148</c:v>
                </c:pt>
                <c:pt idx="57">
                  <c:v>123</c:v>
                </c:pt>
              </c:numCache>
            </c:numRef>
          </c:val>
          <c:extLst>
            <c:ext xmlns:c16="http://schemas.microsoft.com/office/drawing/2014/chart" uri="{C3380CC4-5D6E-409C-BE32-E72D297353CC}">
              <c16:uniqueId val="{00000000-A3BE-44F4-89F0-EA7EF7E5791D}"/>
            </c:ext>
          </c:extLst>
        </c:ser>
        <c:dLbls>
          <c:showLegendKey val="0"/>
          <c:showVal val="0"/>
          <c:showCatName val="0"/>
          <c:showSerName val="0"/>
          <c:showPercent val="0"/>
          <c:showBubbleSize val="0"/>
        </c:dLbls>
        <c:gapWidth val="150"/>
        <c:axId val="188798464"/>
        <c:axId val="188800000"/>
      </c:barChart>
      <c:lineChart>
        <c:grouping val="standard"/>
        <c:varyColors val="0"/>
        <c:ser>
          <c:idx val="1"/>
          <c:order val="1"/>
          <c:tx>
            <c:strRef>
              <c:f>'Base Óbitos SemEpid'!$G$3</c:f>
              <c:strCache>
                <c:ptCount val="1"/>
                <c:pt idx="0">
                  <c:v>Tendência Alagoas</c:v>
                </c:pt>
              </c:strCache>
            </c:strRef>
          </c:tx>
          <c:spPr>
            <a:ln w="25400">
              <a:solidFill>
                <a:schemeClr val="tx1"/>
              </a:solidFill>
              <a:prstDash val="dash"/>
            </a:ln>
          </c:spPr>
          <c:marker>
            <c:symbol val="none"/>
          </c:marker>
          <c:cat>
            <c:strRef>
              <c:f>'Base Óbitos SemEpid'!$A$4:$A$61</c:f>
              <c:strCache>
                <c:ptCount val="58"/>
                <c:pt idx="0">
                  <c:v>SemEpid14</c:v>
                </c:pt>
                <c:pt idx="1">
                  <c:v>SemEpid15</c:v>
                </c:pt>
                <c:pt idx="2">
                  <c:v>SemEpid16</c:v>
                </c:pt>
                <c:pt idx="3">
                  <c:v>SemEpid17</c:v>
                </c:pt>
                <c:pt idx="4">
                  <c:v>SemEpid18</c:v>
                </c:pt>
                <c:pt idx="5">
                  <c:v>SemEpid19</c:v>
                </c:pt>
                <c:pt idx="6">
                  <c:v>SemEpid20</c:v>
                </c:pt>
                <c:pt idx="7">
                  <c:v>SemEpid21</c:v>
                </c:pt>
                <c:pt idx="8">
                  <c:v>SemEpid22</c:v>
                </c:pt>
                <c:pt idx="9">
                  <c:v>SemEpid23</c:v>
                </c:pt>
                <c:pt idx="10">
                  <c:v>SemEpid24</c:v>
                </c:pt>
                <c:pt idx="11">
                  <c:v>SemEpid25</c:v>
                </c:pt>
                <c:pt idx="12">
                  <c:v>SemEpid26</c:v>
                </c:pt>
                <c:pt idx="13">
                  <c:v>SemEpid27</c:v>
                </c:pt>
                <c:pt idx="14">
                  <c:v>SemEpid28</c:v>
                </c:pt>
                <c:pt idx="15">
                  <c:v>SemEpid29</c:v>
                </c:pt>
                <c:pt idx="16">
                  <c:v>SemEpid30</c:v>
                </c:pt>
                <c:pt idx="17">
                  <c:v>SemEpid31</c:v>
                </c:pt>
                <c:pt idx="18">
                  <c:v>SemEpid32</c:v>
                </c:pt>
                <c:pt idx="19">
                  <c:v>SemEpid33</c:v>
                </c:pt>
                <c:pt idx="20">
                  <c:v>SemEpid34</c:v>
                </c:pt>
                <c:pt idx="21">
                  <c:v>SemEpid35</c:v>
                </c:pt>
                <c:pt idx="22">
                  <c:v>SemEpid36</c:v>
                </c:pt>
                <c:pt idx="23">
                  <c:v>SemEpid37</c:v>
                </c:pt>
                <c:pt idx="24">
                  <c:v>SemEpid38</c:v>
                </c:pt>
                <c:pt idx="25">
                  <c:v>SemEpid39</c:v>
                </c:pt>
                <c:pt idx="26">
                  <c:v>SemEpid40</c:v>
                </c:pt>
                <c:pt idx="27">
                  <c:v>SemEpid41</c:v>
                </c:pt>
                <c:pt idx="28">
                  <c:v>SemEpid42</c:v>
                </c:pt>
                <c:pt idx="29">
                  <c:v>SemEpid43</c:v>
                </c:pt>
                <c:pt idx="30">
                  <c:v>SemEpid44</c:v>
                </c:pt>
                <c:pt idx="31">
                  <c:v>SemEpid45</c:v>
                </c:pt>
                <c:pt idx="32">
                  <c:v>SemEpid46</c:v>
                </c:pt>
                <c:pt idx="33">
                  <c:v>SemEpid47</c:v>
                </c:pt>
                <c:pt idx="34">
                  <c:v>SemEpid48</c:v>
                </c:pt>
                <c:pt idx="35">
                  <c:v>SemEpid49</c:v>
                </c:pt>
                <c:pt idx="36">
                  <c:v>SemEpid50</c:v>
                </c:pt>
                <c:pt idx="37">
                  <c:v>SemEpid51</c:v>
                </c:pt>
                <c:pt idx="38">
                  <c:v>SemEpid52</c:v>
                </c:pt>
                <c:pt idx="39">
                  <c:v>SemEpid53</c:v>
                </c:pt>
                <c:pt idx="40">
                  <c:v>SemEpid54</c:v>
                </c:pt>
                <c:pt idx="41">
                  <c:v>SemEpid55</c:v>
                </c:pt>
                <c:pt idx="42">
                  <c:v>SemEpid56</c:v>
                </c:pt>
                <c:pt idx="43">
                  <c:v>SemEpid57</c:v>
                </c:pt>
                <c:pt idx="44">
                  <c:v>SemEpid58</c:v>
                </c:pt>
                <c:pt idx="45">
                  <c:v>SemEpid59</c:v>
                </c:pt>
                <c:pt idx="46">
                  <c:v>SemEpid60</c:v>
                </c:pt>
                <c:pt idx="47">
                  <c:v>SemEpid61</c:v>
                </c:pt>
                <c:pt idx="48">
                  <c:v>SemEpid62</c:v>
                </c:pt>
                <c:pt idx="49">
                  <c:v>SemEpid63</c:v>
                </c:pt>
                <c:pt idx="50">
                  <c:v>SemEpid64</c:v>
                </c:pt>
                <c:pt idx="51">
                  <c:v>SemEpid65</c:v>
                </c:pt>
                <c:pt idx="52">
                  <c:v>SemEpid66</c:v>
                </c:pt>
                <c:pt idx="53">
                  <c:v>SemEpid67</c:v>
                </c:pt>
                <c:pt idx="54">
                  <c:v>SemEpid68</c:v>
                </c:pt>
                <c:pt idx="55">
                  <c:v>SemEpid69</c:v>
                </c:pt>
                <c:pt idx="56">
                  <c:v>SemEpid70</c:v>
                </c:pt>
                <c:pt idx="57">
                  <c:v>SemEpid71</c:v>
                </c:pt>
              </c:strCache>
            </c:strRef>
          </c:cat>
          <c:val>
            <c:numRef>
              <c:f>'Base Óbitos SemEpid'!$G$4:$G$61</c:f>
              <c:numCache>
                <c:formatCode>General</c:formatCode>
                <c:ptCount val="58"/>
                <c:pt idx="0">
                  <c:v>2</c:v>
                </c:pt>
                <c:pt idx="1">
                  <c:v>8</c:v>
                </c:pt>
                <c:pt idx="2">
                  <c:v>14</c:v>
                </c:pt>
                <c:pt idx="3">
                  <c:v>20</c:v>
                </c:pt>
                <c:pt idx="4">
                  <c:v>68</c:v>
                </c:pt>
                <c:pt idx="5">
                  <c:v>116</c:v>
                </c:pt>
                <c:pt idx="6">
                  <c:v>171</c:v>
                </c:pt>
                <c:pt idx="7">
                  <c:v>205</c:v>
                </c:pt>
                <c:pt idx="8">
                  <c:v>227</c:v>
                </c:pt>
                <c:pt idx="9">
                  <c:v>207</c:v>
                </c:pt>
                <c:pt idx="10">
                  <c:v>190</c:v>
                </c:pt>
                <c:pt idx="11">
                  <c:v>176</c:v>
                </c:pt>
                <c:pt idx="12">
                  <c:v>156</c:v>
                </c:pt>
                <c:pt idx="13">
                  <c:v>132</c:v>
                </c:pt>
                <c:pt idx="14">
                  <c:v>116</c:v>
                </c:pt>
                <c:pt idx="15">
                  <c:v>97</c:v>
                </c:pt>
                <c:pt idx="16">
                  <c:v>79</c:v>
                </c:pt>
                <c:pt idx="17">
                  <c:v>61</c:v>
                </c:pt>
                <c:pt idx="18">
                  <c:v>41</c:v>
                </c:pt>
                <c:pt idx="19">
                  <c:v>41</c:v>
                </c:pt>
                <c:pt idx="20">
                  <c:v>41</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34</c:v>
                </c:pt>
                <c:pt idx="37">
                  <c:v>50</c:v>
                </c:pt>
                <c:pt idx="38">
                  <c:v>50</c:v>
                </c:pt>
                <c:pt idx="39">
                  <c:v>50</c:v>
                </c:pt>
                <c:pt idx="40">
                  <c:v>67</c:v>
                </c:pt>
                <c:pt idx="41">
                  <c:v>67</c:v>
                </c:pt>
                <c:pt idx="42">
                  <c:v>67</c:v>
                </c:pt>
                <c:pt idx="43">
                  <c:v>67</c:v>
                </c:pt>
                <c:pt idx="44">
                  <c:v>67</c:v>
                </c:pt>
                <c:pt idx="45">
                  <c:v>67</c:v>
                </c:pt>
                <c:pt idx="46">
                  <c:v>67</c:v>
                </c:pt>
                <c:pt idx="47">
                  <c:v>97</c:v>
                </c:pt>
                <c:pt idx="48">
                  <c:v>127</c:v>
                </c:pt>
                <c:pt idx="49">
                  <c:v>140</c:v>
                </c:pt>
                <c:pt idx="50">
                  <c:v>158</c:v>
                </c:pt>
                <c:pt idx="51">
                  <c:v>178</c:v>
                </c:pt>
                <c:pt idx="52">
                  <c:v>166</c:v>
                </c:pt>
                <c:pt idx="53">
                  <c:v>160</c:v>
                </c:pt>
                <c:pt idx="54">
                  <c:v>154</c:v>
                </c:pt>
                <c:pt idx="55">
                  <c:v>154</c:v>
                </c:pt>
                <c:pt idx="56">
                  <c:v>154</c:v>
                </c:pt>
                <c:pt idx="57">
                  <c:v>123</c:v>
                </c:pt>
              </c:numCache>
            </c:numRef>
          </c:val>
          <c:smooth val="0"/>
          <c:extLst>
            <c:ext xmlns:c16="http://schemas.microsoft.com/office/drawing/2014/chart" uri="{C3380CC4-5D6E-409C-BE32-E72D297353CC}">
              <c16:uniqueId val="{00000001-A3BE-44F4-89F0-EA7EF7E5791D}"/>
            </c:ext>
          </c:extLst>
        </c:ser>
        <c:dLbls>
          <c:showLegendKey val="0"/>
          <c:showVal val="0"/>
          <c:showCatName val="0"/>
          <c:showSerName val="0"/>
          <c:showPercent val="0"/>
          <c:showBubbleSize val="0"/>
        </c:dLbls>
        <c:marker val="1"/>
        <c:smooth val="0"/>
        <c:axId val="188798464"/>
        <c:axId val="188800000"/>
      </c:lineChart>
      <c:catAx>
        <c:axId val="188798464"/>
        <c:scaling>
          <c:orientation val="minMax"/>
        </c:scaling>
        <c:delete val="0"/>
        <c:axPos val="b"/>
        <c:numFmt formatCode="General" sourceLinked="0"/>
        <c:majorTickMark val="out"/>
        <c:minorTickMark val="none"/>
        <c:tickLblPos val="nextTo"/>
        <c:crossAx val="188800000"/>
        <c:crosses val="autoZero"/>
        <c:auto val="1"/>
        <c:lblAlgn val="ctr"/>
        <c:lblOffset val="100"/>
        <c:noMultiLvlLbl val="0"/>
      </c:catAx>
      <c:valAx>
        <c:axId val="188800000"/>
        <c:scaling>
          <c:orientation val="minMax"/>
        </c:scaling>
        <c:delete val="0"/>
        <c:axPos val="l"/>
        <c:majorGridlines/>
        <c:numFmt formatCode="General" sourceLinked="1"/>
        <c:majorTickMark val="out"/>
        <c:minorTickMark val="none"/>
        <c:tickLblPos val="nextTo"/>
        <c:crossAx val="188798464"/>
        <c:crosses val="autoZero"/>
        <c:crossBetween val="between"/>
      </c:val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b="1" i="0" baseline="0">
                <a:effectLst/>
              </a:rPr>
              <a:t>Evolução de óbitos por Semana Epidemiológica (Óbitos Confirmados + "Óbitos em Investigação")</a:t>
            </a:r>
            <a:endParaRPr lang="pt-BR" sz="1500">
              <a:effectLst/>
            </a:endParaRPr>
          </a:p>
        </c:rich>
      </c:tx>
      <c:overlay val="0"/>
    </c:title>
    <c:autoTitleDeleted val="0"/>
    <c:plotArea>
      <c:layout/>
      <c:barChart>
        <c:barDir val="col"/>
        <c:grouping val="clustered"/>
        <c:varyColors val="0"/>
        <c:ser>
          <c:idx val="0"/>
          <c:order val="0"/>
          <c:tx>
            <c:strRef>
              <c:f>'Base Óbitos SemEpid'!$B$3</c:f>
              <c:strCache>
                <c:ptCount val="1"/>
                <c:pt idx="0">
                  <c:v>Maceió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'Base Óbitos SemEpid'!$A$4:$A$61</c:f>
              <c:strCache>
                <c:ptCount val="58"/>
                <c:pt idx="0">
                  <c:v>SemEpid14</c:v>
                </c:pt>
                <c:pt idx="1">
                  <c:v>SemEpid15</c:v>
                </c:pt>
                <c:pt idx="2">
                  <c:v>SemEpid16</c:v>
                </c:pt>
                <c:pt idx="3">
                  <c:v>SemEpid17</c:v>
                </c:pt>
                <c:pt idx="4">
                  <c:v>SemEpid18</c:v>
                </c:pt>
                <c:pt idx="5">
                  <c:v>SemEpid19</c:v>
                </c:pt>
                <c:pt idx="6">
                  <c:v>SemEpid20</c:v>
                </c:pt>
                <c:pt idx="7">
                  <c:v>SemEpid21</c:v>
                </c:pt>
                <c:pt idx="8">
                  <c:v>SemEpid22</c:v>
                </c:pt>
                <c:pt idx="9">
                  <c:v>SemEpid23</c:v>
                </c:pt>
                <c:pt idx="10">
                  <c:v>SemEpid24</c:v>
                </c:pt>
                <c:pt idx="11">
                  <c:v>SemEpid25</c:v>
                </c:pt>
                <c:pt idx="12">
                  <c:v>SemEpid26</c:v>
                </c:pt>
                <c:pt idx="13">
                  <c:v>SemEpid27</c:v>
                </c:pt>
                <c:pt idx="14">
                  <c:v>SemEpid28</c:v>
                </c:pt>
                <c:pt idx="15">
                  <c:v>SemEpid29</c:v>
                </c:pt>
                <c:pt idx="16">
                  <c:v>SemEpid30</c:v>
                </c:pt>
                <c:pt idx="17">
                  <c:v>SemEpid31</c:v>
                </c:pt>
                <c:pt idx="18">
                  <c:v>SemEpid32</c:v>
                </c:pt>
                <c:pt idx="19">
                  <c:v>SemEpid33</c:v>
                </c:pt>
                <c:pt idx="20">
                  <c:v>SemEpid34</c:v>
                </c:pt>
                <c:pt idx="21">
                  <c:v>SemEpid35</c:v>
                </c:pt>
                <c:pt idx="22">
                  <c:v>SemEpid36</c:v>
                </c:pt>
                <c:pt idx="23">
                  <c:v>SemEpid37</c:v>
                </c:pt>
                <c:pt idx="24">
                  <c:v>SemEpid38</c:v>
                </c:pt>
                <c:pt idx="25">
                  <c:v>SemEpid39</c:v>
                </c:pt>
                <c:pt idx="26">
                  <c:v>SemEpid40</c:v>
                </c:pt>
                <c:pt idx="27">
                  <c:v>SemEpid41</c:v>
                </c:pt>
                <c:pt idx="28">
                  <c:v>SemEpid42</c:v>
                </c:pt>
                <c:pt idx="29">
                  <c:v>SemEpid43</c:v>
                </c:pt>
                <c:pt idx="30">
                  <c:v>SemEpid44</c:v>
                </c:pt>
                <c:pt idx="31">
                  <c:v>SemEpid45</c:v>
                </c:pt>
                <c:pt idx="32">
                  <c:v>SemEpid46</c:v>
                </c:pt>
                <c:pt idx="33">
                  <c:v>SemEpid47</c:v>
                </c:pt>
                <c:pt idx="34">
                  <c:v>SemEpid48</c:v>
                </c:pt>
                <c:pt idx="35">
                  <c:v>SemEpid49</c:v>
                </c:pt>
                <c:pt idx="36">
                  <c:v>SemEpid50</c:v>
                </c:pt>
                <c:pt idx="37">
                  <c:v>SemEpid51</c:v>
                </c:pt>
                <c:pt idx="38">
                  <c:v>SemEpid52</c:v>
                </c:pt>
                <c:pt idx="39">
                  <c:v>SemEpid53</c:v>
                </c:pt>
                <c:pt idx="40">
                  <c:v>SemEpid54</c:v>
                </c:pt>
                <c:pt idx="41">
                  <c:v>SemEpid55</c:v>
                </c:pt>
                <c:pt idx="42">
                  <c:v>SemEpid56</c:v>
                </c:pt>
                <c:pt idx="43">
                  <c:v>SemEpid57</c:v>
                </c:pt>
                <c:pt idx="44">
                  <c:v>SemEpid58</c:v>
                </c:pt>
                <c:pt idx="45">
                  <c:v>SemEpid59</c:v>
                </c:pt>
                <c:pt idx="46">
                  <c:v>SemEpid60</c:v>
                </c:pt>
                <c:pt idx="47">
                  <c:v>SemEpid61</c:v>
                </c:pt>
                <c:pt idx="48">
                  <c:v>SemEpid62</c:v>
                </c:pt>
                <c:pt idx="49">
                  <c:v>SemEpid63</c:v>
                </c:pt>
                <c:pt idx="50">
                  <c:v>SemEpid64</c:v>
                </c:pt>
                <c:pt idx="51">
                  <c:v>SemEpid65</c:v>
                </c:pt>
                <c:pt idx="52">
                  <c:v>SemEpid66</c:v>
                </c:pt>
                <c:pt idx="53">
                  <c:v>SemEpid67</c:v>
                </c:pt>
                <c:pt idx="54">
                  <c:v>SemEpid68</c:v>
                </c:pt>
                <c:pt idx="55">
                  <c:v>SemEpid69</c:v>
                </c:pt>
                <c:pt idx="56">
                  <c:v>SemEpid70</c:v>
                </c:pt>
                <c:pt idx="57">
                  <c:v>SemEpid71</c:v>
                </c:pt>
              </c:strCache>
            </c:strRef>
          </c:cat>
          <c:val>
            <c:numRef>
              <c:f>'Base Óbitos SemEpid'!$B$4:$B$61</c:f>
              <c:numCache>
                <c:formatCode>General</c:formatCode>
                <c:ptCount val="58"/>
                <c:pt idx="0">
                  <c:v>2</c:v>
                </c:pt>
                <c:pt idx="1">
                  <c:v>1</c:v>
                </c:pt>
                <c:pt idx="2">
                  <c:v>10</c:v>
                </c:pt>
                <c:pt idx="3">
                  <c:v>17</c:v>
                </c:pt>
                <c:pt idx="4">
                  <c:v>40</c:v>
                </c:pt>
                <c:pt idx="5">
                  <c:v>82</c:v>
                </c:pt>
                <c:pt idx="6">
                  <c:v>110</c:v>
                </c:pt>
                <c:pt idx="7">
                  <c:v>126</c:v>
                </c:pt>
                <c:pt idx="8">
                  <c:v>114</c:v>
                </c:pt>
                <c:pt idx="9">
                  <c:v>99</c:v>
                </c:pt>
                <c:pt idx="10">
                  <c:v>100</c:v>
                </c:pt>
                <c:pt idx="11">
                  <c:v>60</c:v>
                </c:pt>
                <c:pt idx="12">
                  <c:v>62</c:v>
                </c:pt>
                <c:pt idx="13">
                  <c:v>46</c:v>
                </c:pt>
                <c:pt idx="14">
                  <c:v>38</c:v>
                </c:pt>
                <c:pt idx="15">
                  <c:v>22</c:v>
                </c:pt>
                <c:pt idx="16">
                  <c:v>16</c:v>
                </c:pt>
                <c:pt idx="17">
                  <c:v>16</c:v>
                </c:pt>
                <c:pt idx="18">
                  <c:v>10</c:v>
                </c:pt>
                <c:pt idx="19">
                  <c:v>9</c:v>
                </c:pt>
                <c:pt idx="20">
                  <c:v>7</c:v>
                </c:pt>
                <c:pt idx="21">
                  <c:v>8</c:v>
                </c:pt>
                <c:pt idx="22">
                  <c:v>6</c:v>
                </c:pt>
                <c:pt idx="23">
                  <c:v>3</c:v>
                </c:pt>
                <c:pt idx="24">
                  <c:v>2</c:v>
                </c:pt>
                <c:pt idx="25">
                  <c:v>6</c:v>
                </c:pt>
                <c:pt idx="26">
                  <c:v>6</c:v>
                </c:pt>
                <c:pt idx="27">
                  <c:v>3</c:v>
                </c:pt>
                <c:pt idx="28">
                  <c:v>5</c:v>
                </c:pt>
                <c:pt idx="29">
                  <c:v>7</c:v>
                </c:pt>
                <c:pt idx="30">
                  <c:v>4</c:v>
                </c:pt>
                <c:pt idx="31">
                  <c:v>2</c:v>
                </c:pt>
                <c:pt idx="32">
                  <c:v>2</c:v>
                </c:pt>
                <c:pt idx="33">
                  <c:v>6</c:v>
                </c:pt>
                <c:pt idx="34">
                  <c:v>7</c:v>
                </c:pt>
                <c:pt idx="35">
                  <c:v>10</c:v>
                </c:pt>
                <c:pt idx="36">
                  <c:v>18</c:v>
                </c:pt>
                <c:pt idx="37">
                  <c:v>26</c:v>
                </c:pt>
                <c:pt idx="38">
                  <c:v>25</c:v>
                </c:pt>
                <c:pt idx="39">
                  <c:v>27</c:v>
                </c:pt>
                <c:pt idx="40">
                  <c:v>36</c:v>
                </c:pt>
                <c:pt idx="41">
                  <c:v>24</c:v>
                </c:pt>
                <c:pt idx="42">
                  <c:v>29</c:v>
                </c:pt>
                <c:pt idx="43">
                  <c:v>32</c:v>
                </c:pt>
                <c:pt idx="44">
                  <c:v>27</c:v>
                </c:pt>
                <c:pt idx="45">
                  <c:v>33</c:v>
                </c:pt>
                <c:pt idx="46">
                  <c:v>32</c:v>
                </c:pt>
                <c:pt idx="47">
                  <c:v>37</c:v>
                </c:pt>
                <c:pt idx="48">
                  <c:v>51</c:v>
                </c:pt>
                <c:pt idx="49">
                  <c:v>56</c:v>
                </c:pt>
                <c:pt idx="50">
                  <c:v>73</c:v>
                </c:pt>
                <c:pt idx="51">
                  <c:v>88</c:v>
                </c:pt>
                <c:pt idx="52">
                  <c:v>85</c:v>
                </c:pt>
                <c:pt idx="53">
                  <c:v>78</c:v>
                </c:pt>
                <c:pt idx="54">
                  <c:v>69</c:v>
                </c:pt>
                <c:pt idx="55">
                  <c:v>79</c:v>
                </c:pt>
                <c:pt idx="56">
                  <c:v>65</c:v>
                </c:pt>
                <c:pt idx="57">
                  <c:v>55</c:v>
                </c:pt>
              </c:numCache>
            </c:numRef>
          </c:val>
          <c:extLst>
            <c:ext xmlns:c16="http://schemas.microsoft.com/office/drawing/2014/chart" uri="{C3380CC4-5D6E-409C-BE32-E72D297353CC}">
              <c16:uniqueId val="{00000000-F9DB-4019-9E83-A07AFB733FCD}"/>
            </c:ext>
          </c:extLst>
        </c:ser>
        <c:dLbls>
          <c:showLegendKey val="0"/>
          <c:showVal val="0"/>
          <c:showCatName val="0"/>
          <c:showSerName val="0"/>
          <c:showPercent val="0"/>
          <c:showBubbleSize val="0"/>
        </c:dLbls>
        <c:gapWidth val="150"/>
        <c:axId val="189276928"/>
        <c:axId val="189278464"/>
      </c:barChart>
      <c:lineChart>
        <c:grouping val="standard"/>
        <c:varyColors val="0"/>
        <c:ser>
          <c:idx val="1"/>
          <c:order val="1"/>
          <c:tx>
            <c:strRef>
              <c:f>'Base Óbitos SemEpid'!$C$3</c:f>
              <c:strCache>
                <c:ptCount val="1"/>
                <c:pt idx="0">
                  <c:v>Tendência Maceió</c:v>
                </c:pt>
              </c:strCache>
            </c:strRef>
          </c:tx>
          <c:spPr>
            <a:ln w="25400">
              <a:solidFill>
                <a:schemeClr val="tx1"/>
              </a:solidFill>
              <a:prstDash val="dash"/>
            </a:ln>
          </c:spPr>
          <c:marker>
            <c:symbol val="none"/>
          </c:marker>
          <c:cat>
            <c:strRef>
              <c:f>'Base Óbitos SemEpid'!$A$4:$A$61</c:f>
              <c:strCache>
                <c:ptCount val="58"/>
                <c:pt idx="0">
                  <c:v>SemEpid14</c:v>
                </c:pt>
                <c:pt idx="1">
                  <c:v>SemEpid15</c:v>
                </c:pt>
                <c:pt idx="2">
                  <c:v>SemEpid16</c:v>
                </c:pt>
                <c:pt idx="3">
                  <c:v>SemEpid17</c:v>
                </c:pt>
                <c:pt idx="4">
                  <c:v>SemEpid18</c:v>
                </c:pt>
                <c:pt idx="5">
                  <c:v>SemEpid19</c:v>
                </c:pt>
                <c:pt idx="6">
                  <c:v>SemEpid20</c:v>
                </c:pt>
                <c:pt idx="7">
                  <c:v>SemEpid21</c:v>
                </c:pt>
                <c:pt idx="8">
                  <c:v>SemEpid22</c:v>
                </c:pt>
                <c:pt idx="9">
                  <c:v>SemEpid23</c:v>
                </c:pt>
                <c:pt idx="10">
                  <c:v>SemEpid24</c:v>
                </c:pt>
                <c:pt idx="11">
                  <c:v>SemEpid25</c:v>
                </c:pt>
                <c:pt idx="12">
                  <c:v>SemEpid26</c:v>
                </c:pt>
                <c:pt idx="13">
                  <c:v>SemEpid27</c:v>
                </c:pt>
                <c:pt idx="14">
                  <c:v>SemEpid28</c:v>
                </c:pt>
                <c:pt idx="15">
                  <c:v>SemEpid29</c:v>
                </c:pt>
                <c:pt idx="16">
                  <c:v>SemEpid30</c:v>
                </c:pt>
                <c:pt idx="17">
                  <c:v>SemEpid31</c:v>
                </c:pt>
                <c:pt idx="18">
                  <c:v>SemEpid32</c:v>
                </c:pt>
                <c:pt idx="19">
                  <c:v>SemEpid33</c:v>
                </c:pt>
                <c:pt idx="20">
                  <c:v>SemEpid34</c:v>
                </c:pt>
                <c:pt idx="21">
                  <c:v>SemEpid35</c:v>
                </c:pt>
                <c:pt idx="22">
                  <c:v>SemEpid36</c:v>
                </c:pt>
                <c:pt idx="23">
                  <c:v>SemEpid37</c:v>
                </c:pt>
                <c:pt idx="24">
                  <c:v>SemEpid38</c:v>
                </c:pt>
                <c:pt idx="25">
                  <c:v>SemEpid39</c:v>
                </c:pt>
                <c:pt idx="26">
                  <c:v>SemEpid40</c:v>
                </c:pt>
                <c:pt idx="27">
                  <c:v>SemEpid41</c:v>
                </c:pt>
                <c:pt idx="28">
                  <c:v>SemEpid42</c:v>
                </c:pt>
                <c:pt idx="29">
                  <c:v>SemEpid43</c:v>
                </c:pt>
                <c:pt idx="30">
                  <c:v>SemEpid44</c:v>
                </c:pt>
                <c:pt idx="31">
                  <c:v>SemEpid45</c:v>
                </c:pt>
                <c:pt idx="32">
                  <c:v>SemEpid46</c:v>
                </c:pt>
                <c:pt idx="33">
                  <c:v>SemEpid47</c:v>
                </c:pt>
                <c:pt idx="34">
                  <c:v>SemEpid48</c:v>
                </c:pt>
                <c:pt idx="35">
                  <c:v>SemEpid49</c:v>
                </c:pt>
                <c:pt idx="36">
                  <c:v>SemEpid50</c:v>
                </c:pt>
                <c:pt idx="37">
                  <c:v>SemEpid51</c:v>
                </c:pt>
                <c:pt idx="38">
                  <c:v>SemEpid52</c:v>
                </c:pt>
                <c:pt idx="39">
                  <c:v>SemEpid53</c:v>
                </c:pt>
                <c:pt idx="40">
                  <c:v>SemEpid54</c:v>
                </c:pt>
                <c:pt idx="41">
                  <c:v>SemEpid55</c:v>
                </c:pt>
                <c:pt idx="42">
                  <c:v>SemEpid56</c:v>
                </c:pt>
                <c:pt idx="43">
                  <c:v>SemEpid57</c:v>
                </c:pt>
                <c:pt idx="44">
                  <c:v>SemEpid58</c:v>
                </c:pt>
                <c:pt idx="45">
                  <c:v>SemEpid59</c:v>
                </c:pt>
                <c:pt idx="46">
                  <c:v>SemEpid60</c:v>
                </c:pt>
                <c:pt idx="47">
                  <c:v>SemEpid61</c:v>
                </c:pt>
                <c:pt idx="48">
                  <c:v>SemEpid62</c:v>
                </c:pt>
                <c:pt idx="49">
                  <c:v>SemEpid63</c:v>
                </c:pt>
                <c:pt idx="50">
                  <c:v>SemEpid64</c:v>
                </c:pt>
                <c:pt idx="51">
                  <c:v>SemEpid65</c:v>
                </c:pt>
                <c:pt idx="52">
                  <c:v>SemEpid66</c:v>
                </c:pt>
                <c:pt idx="53">
                  <c:v>SemEpid67</c:v>
                </c:pt>
                <c:pt idx="54">
                  <c:v>SemEpid68</c:v>
                </c:pt>
                <c:pt idx="55">
                  <c:v>SemEpid69</c:v>
                </c:pt>
                <c:pt idx="56">
                  <c:v>SemEpid70</c:v>
                </c:pt>
                <c:pt idx="57">
                  <c:v>SemEpid71</c:v>
                </c:pt>
              </c:strCache>
            </c:strRef>
          </c:cat>
          <c:val>
            <c:numRef>
              <c:f>'Base Óbitos SemEpid'!$C$4:$C$61</c:f>
              <c:numCache>
                <c:formatCode>General</c:formatCode>
                <c:ptCount val="58"/>
                <c:pt idx="0">
                  <c:v>3</c:v>
                </c:pt>
                <c:pt idx="1">
                  <c:v>5</c:v>
                </c:pt>
                <c:pt idx="2">
                  <c:v>10</c:v>
                </c:pt>
                <c:pt idx="3">
                  <c:v>30</c:v>
                </c:pt>
                <c:pt idx="4">
                  <c:v>44</c:v>
                </c:pt>
                <c:pt idx="5">
                  <c:v>85</c:v>
                </c:pt>
                <c:pt idx="6">
                  <c:v>110</c:v>
                </c:pt>
                <c:pt idx="7">
                  <c:v>126</c:v>
                </c:pt>
                <c:pt idx="8">
                  <c:v>114</c:v>
                </c:pt>
                <c:pt idx="9">
                  <c:v>102</c:v>
                </c:pt>
                <c:pt idx="10">
                  <c:v>90</c:v>
                </c:pt>
                <c:pt idx="11">
                  <c:v>78</c:v>
                </c:pt>
                <c:pt idx="12">
                  <c:v>66</c:v>
                </c:pt>
                <c:pt idx="13">
                  <c:v>54</c:v>
                </c:pt>
                <c:pt idx="14">
                  <c:v>42</c:v>
                </c:pt>
                <c:pt idx="15">
                  <c:v>30</c:v>
                </c:pt>
                <c:pt idx="16">
                  <c:v>18</c:v>
                </c:pt>
                <c:pt idx="17">
                  <c:v>11</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10</c:v>
                </c:pt>
                <c:pt idx="36">
                  <c:v>17</c:v>
                </c:pt>
                <c:pt idx="37">
                  <c:v>24</c:v>
                </c:pt>
                <c:pt idx="38">
                  <c:v>28</c:v>
                </c:pt>
                <c:pt idx="39">
                  <c:v>31</c:v>
                </c:pt>
                <c:pt idx="40">
                  <c:v>33</c:v>
                </c:pt>
                <c:pt idx="41">
                  <c:v>33</c:v>
                </c:pt>
                <c:pt idx="42">
                  <c:v>33</c:v>
                </c:pt>
                <c:pt idx="43">
                  <c:v>33</c:v>
                </c:pt>
                <c:pt idx="44">
                  <c:v>33</c:v>
                </c:pt>
                <c:pt idx="45">
                  <c:v>33</c:v>
                </c:pt>
                <c:pt idx="46">
                  <c:v>33</c:v>
                </c:pt>
                <c:pt idx="47">
                  <c:v>33</c:v>
                </c:pt>
                <c:pt idx="48">
                  <c:v>45</c:v>
                </c:pt>
                <c:pt idx="49">
                  <c:v>55</c:v>
                </c:pt>
                <c:pt idx="50">
                  <c:v>70</c:v>
                </c:pt>
                <c:pt idx="51">
                  <c:v>88</c:v>
                </c:pt>
                <c:pt idx="52">
                  <c:v>82</c:v>
                </c:pt>
                <c:pt idx="53">
                  <c:v>75</c:v>
                </c:pt>
                <c:pt idx="54">
                  <c:v>75</c:v>
                </c:pt>
                <c:pt idx="55">
                  <c:v>75</c:v>
                </c:pt>
                <c:pt idx="56">
                  <c:v>65</c:v>
                </c:pt>
                <c:pt idx="57">
                  <c:v>55</c:v>
                </c:pt>
              </c:numCache>
            </c:numRef>
          </c:val>
          <c:smooth val="0"/>
          <c:extLst>
            <c:ext xmlns:c16="http://schemas.microsoft.com/office/drawing/2014/chart" uri="{C3380CC4-5D6E-409C-BE32-E72D297353CC}">
              <c16:uniqueId val="{00000001-F9DB-4019-9E83-A07AFB733FCD}"/>
            </c:ext>
          </c:extLst>
        </c:ser>
        <c:dLbls>
          <c:showLegendKey val="0"/>
          <c:showVal val="0"/>
          <c:showCatName val="0"/>
          <c:showSerName val="0"/>
          <c:showPercent val="0"/>
          <c:showBubbleSize val="0"/>
        </c:dLbls>
        <c:marker val="1"/>
        <c:smooth val="0"/>
        <c:axId val="189276928"/>
        <c:axId val="189278464"/>
      </c:lineChart>
      <c:catAx>
        <c:axId val="189276928"/>
        <c:scaling>
          <c:orientation val="minMax"/>
        </c:scaling>
        <c:delete val="0"/>
        <c:axPos val="b"/>
        <c:numFmt formatCode="General" sourceLinked="0"/>
        <c:majorTickMark val="none"/>
        <c:minorTickMark val="none"/>
        <c:tickLblPos val="nextTo"/>
        <c:crossAx val="189278464"/>
        <c:crosses val="autoZero"/>
        <c:auto val="1"/>
        <c:lblAlgn val="ctr"/>
        <c:lblOffset val="100"/>
        <c:noMultiLvlLbl val="0"/>
      </c:catAx>
      <c:valAx>
        <c:axId val="189278464"/>
        <c:scaling>
          <c:orientation val="minMax"/>
          <c:max val="130"/>
        </c:scaling>
        <c:delete val="0"/>
        <c:axPos val="l"/>
        <c:majorGridlines/>
        <c:numFmt formatCode="General" sourceLinked="1"/>
        <c:majorTickMark val="none"/>
        <c:minorTickMark val="none"/>
        <c:tickLblPos val="nextTo"/>
        <c:crossAx val="189276928"/>
        <c:crosses val="autoZero"/>
        <c:crossBetween val="between"/>
        <c:majorUnit val="10"/>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b="1" i="0" baseline="0">
                <a:effectLst/>
              </a:rPr>
              <a:t>Evolução de óbitos por Semana Epidemiológica (Óbitos Confirmados + "Óbitos em Investigação")</a:t>
            </a:r>
            <a:endParaRPr lang="pt-BR" sz="1500">
              <a:effectLst/>
            </a:endParaRPr>
          </a:p>
        </c:rich>
      </c:tx>
      <c:overlay val="0"/>
    </c:title>
    <c:autoTitleDeleted val="0"/>
    <c:plotArea>
      <c:layout/>
      <c:barChart>
        <c:barDir val="col"/>
        <c:grouping val="clustered"/>
        <c:varyColors val="0"/>
        <c:ser>
          <c:idx val="0"/>
          <c:order val="0"/>
          <c:tx>
            <c:strRef>
              <c:f>'Base Óbitos SemEpid'!$D$3</c:f>
              <c:strCache>
                <c:ptCount val="1"/>
                <c:pt idx="0">
                  <c:v>Interior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'Base Óbitos SemEpid'!$A$4:$A$61</c:f>
              <c:strCache>
                <c:ptCount val="58"/>
                <c:pt idx="0">
                  <c:v>SemEpid14</c:v>
                </c:pt>
                <c:pt idx="1">
                  <c:v>SemEpid15</c:v>
                </c:pt>
                <c:pt idx="2">
                  <c:v>SemEpid16</c:v>
                </c:pt>
                <c:pt idx="3">
                  <c:v>SemEpid17</c:v>
                </c:pt>
                <c:pt idx="4">
                  <c:v>SemEpid18</c:v>
                </c:pt>
                <c:pt idx="5">
                  <c:v>SemEpid19</c:v>
                </c:pt>
                <c:pt idx="6">
                  <c:v>SemEpid20</c:v>
                </c:pt>
                <c:pt idx="7">
                  <c:v>SemEpid21</c:v>
                </c:pt>
                <c:pt idx="8">
                  <c:v>SemEpid22</c:v>
                </c:pt>
                <c:pt idx="9">
                  <c:v>SemEpid23</c:v>
                </c:pt>
                <c:pt idx="10">
                  <c:v>SemEpid24</c:v>
                </c:pt>
                <c:pt idx="11">
                  <c:v>SemEpid25</c:v>
                </c:pt>
                <c:pt idx="12">
                  <c:v>SemEpid26</c:v>
                </c:pt>
                <c:pt idx="13">
                  <c:v>SemEpid27</c:v>
                </c:pt>
                <c:pt idx="14">
                  <c:v>SemEpid28</c:v>
                </c:pt>
                <c:pt idx="15">
                  <c:v>SemEpid29</c:v>
                </c:pt>
                <c:pt idx="16">
                  <c:v>SemEpid30</c:v>
                </c:pt>
                <c:pt idx="17">
                  <c:v>SemEpid31</c:v>
                </c:pt>
                <c:pt idx="18">
                  <c:v>SemEpid32</c:v>
                </c:pt>
                <c:pt idx="19">
                  <c:v>SemEpid33</c:v>
                </c:pt>
                <c:pt idx="20">
                  <c:v>SemEpid34</c:v>
                </c:pt>
                <c:pt idx="21">
                  <c:v>SemEpid35</c:v>
                </c:pt>
                <c:pt idx="22">
                  <c:v>SemEpid36</c:v>
                </c:pt>
                <c:pt idx="23">
                  <c:v>SemEpid37</c:v>
                </c:pt>
                <c:pt idx="24">
                  <c:v>SemEpid38</c:v>
                </c:pt>
                <c:pt idx="25">
                  <c:v>SemEpid39</c:v>
                </c:pt>
                <c:pt idx="26">
                  <c:v>SemEpid40</c:v>
                </c:pt>
                <c:pt idx="27">
                  <c:v>SemEpid41</c:v>
                </c:pt>
                <c:pt idx="28">
                  <c:v>SemEpid42</c:v>
                </c:pt>
                <c:pt idx="29">
                  <c:v>SemEpid43</c:v>
                </c:pt>
                <c:pt idx="30">
                  <c:v>SemEpid44</c:v>
                </c:pt>
                <c:pt idx="31">
                  <c:v>SemEpid45</c:v>
                </c:pt>
                <c:pt idx="32">
                  <c:v>SemEpid46</c:v>
                </c:pt>
                <c:pt idx="33">
                  <c:v>SemEpid47</c:v>
                </c:pt>
                <c:pt idx="34">
                  <c:v>SemEpid48</c:v>
                </c:pt>
                <c:pt idx="35">
                  <c:v>SemEpid49</c:v>
                </c:pt>
                <c:pt idx="36">
                  <c:v>SemEpid50</c:v>
                </c:pt>
                <c:pt idx="37">
                  <c:v>SemEpid51</c:v>
                </c:pt>
                <c:pt idx="38">
                  <c:v>SemEpid52</c:v>
                </c:pt>
                <c:pt idx="39">
                  <c:v>SemEpid53</c:v>
                </c:pt>
                <c:pt idx="40">
                  <c:v>SemEpid54</c:v>
                </c:pt>
                <c:pt idx="41">
                  <c:v>SemEpid55</c:v>
                </c:pt>
                <c:pt idx="42">
                  <c:v>SemEpid56</c:v>
                </c:pt>
                <c:pt idx="43">
                  <c:v>SemEpid57</c:v>
                </c:pt>
                <c:pt idx="44">
                  <c:v>SemEpid58</c:v>
                </c:pt>
                <c:pt idx="45">
                  <c:v>SemEpid59</c:v>
                </c:pt>
                <c:pt idx="46">
                  <c:v>SemEpid60</c:v>
                </c:pt>
                <c:pt idx="47">
                  <c:v>SemEpid61</c:v>
                </c:pt>
                <c:pt idx="48">
                  <c:v>SemEpid62</c:v>
                </c:pt>
                <c:pt idx="49">
                  <c:v>SemEpid63</c:v>
                </c:pt>
                <c:pt idx="50">
                  <c:v>SemEpid64</c:v>
                </c:pt>
                <c:pt idx="51">
                  <c:v>SemEpid65</c:v>
                </c:pt>
                <c:pt idx="52">
                  <c:v>SemEpid66</c:v>
                </c:pt>
                <c:pt idx="53">
                  <c:v>SemEpid67</c:v>
                </c:pt>
                <c:pt idx="54">
                  <c:v>SemEpid68</c:v>
                </c:pt>
                <c:pt idx="55">
                  <c:v>SemEpid69</c:v>
                </c:pt>
                <c:pt idx="56">
                  <c:v>SemEpid70</c:v>
                </c:pt>
                <c:pt idx="57">
                  <c:v>SemEpid71</c:v>
                </c:pt>
              </c:strCache>
            </c:strRef>
          </c:cat>
          <c:val>
            <c:numRef>
              <c:f>'Base Óbitos SemEpid'!$D$4:$D$61</c:f>
              <c:numCache>
                <c:formatCode>General</c:formatCode>
                <c:ptCount val="58"/>
                <c:pt idx="0">
                  <c:v>0</c:v>
                </c:pt>
                <c:pt idx="1">
                  <c:v>1</c:v>
                </c:pt>
                <c:pt idx="2">
                  <c:v>5</c:v>
                </c:pt>
                <c:pt idx="3">
                  <c:v>5</c:v>
                </c:pt>
                <c:pt idx="4">
                  <c:v>20</c:v>
                </c:pt>
                <c:pt idx="5">
                  <c:v>39</c:v>
                </c:pt>
                <c:pt idx="6">
                  <c:v>63</c:v>
                </c:pt>
                <c:pt idx="7">
                  <c:v>82</c:v>
                </c:pt>
                <c:pt idx="8">
                  <c:v>112</c:v>
                </c:pt>
                <c:pt idx="9">
                  <c:v>110</c:v>
                </c:pt>
                <c:pt idx="10">
                  <c:v>93</c:v>
                </c:pt>
                <c:pt idx="11">
                  <c:v>119</c:v>
                </c:pt>
                <c:pt idx="12">
                  <c:v>96</c:v>
                </c:pt>
                <c:pt idx="13">
                  <c:v>86</c:v>
                </c:pt>
                <c:pt idx="14">
                  <c:v>85</c:v>
                </c:pt>
                <c:pt idx="15">
                  <c:v>91</c:v>
                </c:pt>
                <c:pt idx="16">
                  <c:v>51</c:v>
                </c:pt>
                <c:pt idx="17">
                  <c:v>42</c:v>
                </c:pt>
                <c:pt idx="18">
                  <c:v>34</c:v>
                </c:pt>
                <c:pt idx="19">
                  <c:v>33</c:v>
                </c:pt>
                <c:pt idx="20">
                  <c:v>30</c:v>
                </c:pt>
                <c:pt idx="21">
                  <c:v>15</c:v>
                </c:pt>
                <c:pt idx="22">
                  <c:v>17</c:v>
                </c:pt>
                <c:pt idx="23">
                  <c:v>13</c:v>
                </c:pt>
                <c:pt idx="24">
                  <c:v>14</c:v>
                </c:pt>
                <c:pt idx="25">
                  <c:v>20</c:v>
                </c:pt>
                <c:pt idx="26">
                  <c:v>13</c:v>
                </c:pt>
                <c:pt idx="27">
                  <c:v>12</c:v>
                </c:pt>
                <c:pt idx="28">
                  <c:v>11</c:v>
                </c:pt>
                <c:pt idx="29">
                  <c:v>6</c:v>
                </c:pt>
                <c:pt idx="30">
                  <c:v>8</c:v>
                </c:pt>
                <c:pt idx="31">
                  <c:v>17</c:v>
                </c:pt>
                <c:pt idx="32">
                  <c:v>18</c:v>
                </c:pt>
                <c:pt idx="33">
                  <c:v>13</c:v>
                </c:pt>
                <c:pt idx="34">
                  <c:v>9</c:v>
                </c:pt>
                <c:pt idx="35">
                  <c:v>11</c:v>
                </c:pt>
                <c:pt idx="36">
                  <c:v>13</c:v>
                </c:pt>
                <c:pt idx="37">
                  <c:v>24</c:v>
                </c:pt>
                <c:pt idx="38">
                  <c:v>24</c:v>
                </c:pt>
                <c:pt idx="39">
                  <c:v>22</c:v>
                </c:pt>
                <c:pt idx="40">
                  <c:v>34</c:v>
                </c:pt>
                <c:pt idx="41">
                  <c:v>37</c:v>
                </c:pt>
                <c:pt idx="42">
                  <c:v>40</c:v>
                </c:pt>
                <c:pt idx="43">
                  <c:v>33</c:v>
                </c:pt>
                <c:pt idx="44">
                  <c:v>33</c:v>
                </c:pt>
                <c:pt idx="45">
                  <c:v>45</c:v>
                </c:pt>
                <c:pt idx="46">
                  <c:v>42</c:v>
                </c:pt>
                <c:pt idx="47">
                  <c:v>57</c:v>
                </c:pt>
                <c:pt idx="48">
                  <c:v>73</c:v>
                </c:pt>
                <c:pt idx="49">
                  <c:v>80</c:v>
                </c:pt>
                <c:pt idx="50">
                  <c:v>80</c:v>
                </c:pt>
                <c:pt idx="51">
                  <c:v>90</c:v>
                </c:pt>
                <c:pt idx="52">
                  <c:v>81</c:v>
                </c:pt>
                <c:pt idx="53">
                  <c:v>83</c:v>
                </c:pt>
                <c:pt idx="54">
                  <c:v>84</c:v>
                </c:pt>
                <c:pt idx="55">
                  <c:v>85</c:v>
                </c:pt>
                <c:pt idx="56">
                  <c:v>83</c:v>
                </c:pt>
                <c:pt idx="57">
                  <c:v>68</c:v>
                </c:pt>
              </c:numCache>
            </c:numRef>
          </c:val>
          <c:extLst>
            <c:ext xmlns:c16="http://schemas.microsoft.com/office/drawing/2014/chart" uri="{C3380CC4-5D6E-409C-BE32-E72D297353CC}">
              <c16:uniqueId val="{00000000-1D16-47C9-8E7C-43D0179C054A}"/>
            </c:ext>
          </c:extLst>
        </c:ser>
        <c:dLbls>
          <c:showLegendKey val="0"/>
          <c:showVal val="0"/>
          <c:showCatName val="0"/>
          <c:showSerName val="0"/>
          <c:showPercent val="0"/>
          <c:showBubbleSize val="0"/>
        </c:dLbls>
        <c:gapWidth val="150"/>
        <c:axId val="189313408"/>
        <c:axId val="189314944"/>
      </c:barChart>
      <c:lineChart>
        <c:grouping val="standard"/>
        <c:varyColors val="0"/>
        <c:ser>
          <c:idx val="1"/>
          <c:order val="1"/>
          <c:tx>
            <c:strRef>
              <c:f>'Base Óbitos SemEpid'!$E$3</c:f>
              <c:strCache>
                <c:ptCount val="1"/>
                <c:pt idx="0">
                  <c:v>Tendência interior</c:v>
                </c:pt>
              </c:strCache>
            </c:strRef>
          </c:tx>
          <c:spPr>
            <a:ln w="25400">
              <a:solidFill>
                <a:schemeClr val="tx1"/>
              </a:solidFill>
              <a:prstDash val="dash"/>
            </a:ln>
          </c:spPr>
          <c:marker>
            <c:symbol val="none"/>
          </c:marker>
          <c:cat>
            <c:strRef>
              <c:f>'Base Óbitos SemEpid'!$A$4:$A$61</c:f>
              <c:strCache>
                <c:ptCount val="58"/>
                <c:pt idx="0">
                  <c:v>SemEpid14</c:v>
                </c:pt>
                <c:pt idx="1">
                  <c:v>SemEpid15</c:v>
                </c:pt>
                <c:pt idx="2">
                  <c:v>SemEpid16</c:v>
                </c:pt>
                <c:pt idx="3">
                  <c:v>SemEpid17</c:v>
                </c:pt>
                <c:pt idx="4">
                  <c:v>SemEpid18</c:v>
                </c:pt>
                <c:pt idx="5">
                  <c:v>SemEpid19</c:v>
                </c:pt>
                <c:pt idx="6">
                  <c:v>SemEpid20</c:v>
                </c:pt>
                <c:pt idx="7">
                  <c:v>SemEpid21</c:v>
                </c:pt>
                <c:pt idx="8">
                  <c:v>SemEpid22</c:v>
                </c:pt>
                <c:pt idx="9">
                  <c:v>SemEpid23</c:v>
                </c:pt>
                <c:pt idx="10">
                  <c:v>SemEpid24</c:v>
                </c:pt>
                <c:pt idx="11">
                  <c:v>SemEpid25</c:v>
                </c:pt>
                <c:pt idx="12">
                  <c:v>SemEpid26</c:v>
                </c:pt>
                <c:pt idx="13">
                  <c:v>SemEpid27</c:v>
                </c:pt>
                <c:pt idx="14">
                  <c:v>SemEpid28</c:v>
                </c:pt>
                <c:pt idx="15">
                  <c:v>SemEpid29</c:v>
                </c:pt>
                <c:pt idx="16">
                  <c:v>SemEpid30</c:v>
                </c:pt>
                <c:pt idx="17">
                  <c:v>SemEpid31</c:v>
                </c:pt>
                <c:pt idx="18">
                  <c:v>SemEpid32</c:v>
                </c:pt>
                <c:pt idx="19">
                  <c:v>SemEpid33</c:v>
                </c:pt>
                <c:pt idx="20">
                  <c:v>SemEpid34</c:v>
                </c:pt>
                <c:pt idx="21">
                  <c:v>SemEpid35</c:v>
                </c:pt>
                <c:pt idx="22">
                  <c:v>SemEpid36</c:v>
                </c:pt>
                <c:pt idx="23">
                  <c:v>SemEpid37</c:v>
                </c:pt>
                <c:pt idx="24">
                  <c:v>SemEpid38</c:v>
                </c:pt>
                <c:pt idx="25">
                  <c:v>SemEpid39</c:v>
                </c:pt>
                <c:pt idx="26">
                  <c:v>SemEpid40</c:v>
                </c:pt>
                <c:pt idx="27">
                  <c:v>SemEpid41</c:v>
                </c:pt>
                <c:pt idx="28">
                  <c:v>SemEpid42</c:v>
                </c:pt>
                <c:pt idx="29">
                  <c:v>SemEpid43</c:v>
                </c:pt>
                <c:pt idx="30">
                  <c:v>SemEpid44</c:v>
                </c:pt>
                <c:pt idx="31">
                  <c:v>SemEpid45</c:v>
                </c:pt>
                <c:pt idx="32">
                  <c:v>SemEpid46</c:v>
                </c:pt>
                <c:pt idx="33">
                  <c:v>SemEpid47</c:v>
                </c:pt>
                <c:pt idx="34">
                  <c:v>SemEpid48</c:v>
                </c:pt>
                <c:pt idx="35">
                  <c:v>SemEpid49</c:v>
                </c:pt>
                <c:pt idx="36">
                  <c:v>SemEpid50</c:v>
                </c:pt>
                <c:pt idx="37">
                  <c:v>SemEpid51</c:v>
                </c:pt>
                <c:pt idx="38">
                  <c:v>SemEpid52</c:v>
                </c:pt>
                <c:pt idx="39">
                  <c:v>SemEpid53</c:v>
                </c:pt>
                <c:pt idx="40">
                  <c:v>SemEpid54</c:v>
                </c:pt>
                <c:pt idx="41">
                  <c:v>SemEpid55</c:v>
                </c:pt>
                <c:pt idx="42">
                  <c:v>SemEpid56</c:v>
                </c:pt>
                <c:pt idx="43">
                  <c:v>SemEpid57</c:v>
                </c:pt>
                <c:pt idx="44">
                  <c:v>SemEpid58</c:v>
                </c:pt>
                <c:pt idx="45">
                  <c:v>SemEpid59</c:v>
                </c:pt>
                <c:pt idx="46">
                  <c:v>SemEpid60</c:v>
                </c:pt>
                <c:pt idx="47">
                  <c:v>SemEpid61</c:v>
                </c:pt>
                <c:pt idx="48">
                  <c:v>SemEpid62</c:v>
                </c:pt>
                <c:pt idx="49">
                  <c:v>SemEpid63</c:v>
                </c:pt>
                <c:pt idx="50">
                  <c:v>SemEpid64</c:v>
                </c:pt>
                <c:pt idx="51">
                  <c:v>SemEpid65</c:v>
                </c:pt>
                <c:pt idx="52">
                  <c:v>SemEpid66</c:v>
                </c:pt>
                <c:pt idx="53">
                  <c:v>SemEpid67</c:v>
                </c:pt>
                <c:pt idx="54">
                  <c:v>SemEpid68</c:v>
                </c:pt>
                <c:pt idx="55">
                  <c:v>SemEpid69</c:v>
                </c:pt>
                <c:pt idx="56">
                  <c:v>SemEpid70</c:v>
                </c:pt>
                <c:pt idx="57">
                  <c:v>SemEpid71</c:v>
                </c:pt>
              </c:strCache>
            </c:strRef>
          </c:cat>
          <c:val>
            <c:numRef>
              <c:f>'Base Óbitos SemEpid'!$E$4:$E$61</c:f>
              <c:numCache>
                <c:formatCode>General</c:formatCode>
                <c:ptCount val="58"/>
                <c:pt idx="0">
                  <c:v>0</c:v>
                </c:pt>
                <c:pt idx="1">
                  <c:v>2</c:v>
                </c:pt>
                <c:pt idx="2">
                  <c:v>4</c:v>
                </c:pt>
                <c:pt idx="3">
                  <c:v>6</c:v>
                </c:pt>
                <c:pt idx="4">
                  <c:v>20</c:v>
                </c:pt>
                <c:pt idx="5">
                  <c:v>39</c:v>
                </c:pt>
                <c:pt idx="6">
                  <c:v>65</c:v>
                </c:pt>
                <c:pt idx="7">
                  <c:v>81</c:v>
                </c:pt>
                <c:pt idx="8">
                  <c:v>94</c:v>
                </c:pt>
                <c:pt idx="9">
                  <c:v>104</c:v>
                </c:pt>
                <c:pt idx="10">
                  <c:v>112</c:v>
                </c:pt>
                <c:pt idx="11">
                  <c:v>120</c:v>
                </c:pt>
                <c:pt idx="12">
                  <c:v>105</c:v>
                </c:pt>
                <c:pt idx="13">
                  <c:v>93</c:v>
                </c:pt>
                <c:pt idx="14">
                  <c:v>83</c:v>
                </c:pt>
                <c:pt idx="15">
                  <c:v>70</c:v>
                </c:pt>
                <c:pt idx="16">
                  <c:v>55</c:v>
                </c:pt>
                <c:pt idx="17">
                  <c:v>45</c:v>
                </c:pt>
                <c:pt idx="18">
                  <c:v>32</c:v>
                </c:pt>
                <c:pt idx="19">
                  <c:v>32</c:v>
                </c:pt>
                <c:pt idx="20">
                  <c:v>32</c:v>
                </c:pt>
                <c:pt idx="21">
                  <c:v>22</c:v>
                </c:pt>
                <c:pt idx="22">
                  <c:v>17</c:v>
                </c:pt>
                <c:pt idx="23">
                  <c:v>13</c:v>
                </c:pt>
                <c:pt idx="24">
                  <c:v>13</c:v>
                </c:pt>
                <c:pt idx="25">
                  <c:v>13</c:v>
                </c:pt>
                <c:pt idx="26">
                  <c:v>13</c:v>
                </c:pt>
                <c:pt idx="27">
                  <c:v>13</c:v>
                </c:pt>
                <c:pt idx="28">
                  <c:v>13</c:v>
                </c:pt>
                <c:pt idx="29">
                  <c:v>13</c:v>
                </c:pt>
                <c:pt idx="30">
                  <c:v>13</c:v>
                </c:pt>
                <c:pt idx="31">
                  <c:v>13</c:v>
                </c:pt>
                <c:pt idx="32">
                  <c:v>13</c:v>
                </c:pt>
                <c:pt idx="33">
                  <c:v>13</c:v>
                </c:pt>
                <c:pt idx="34">
                  <c:v>13</c:v>
                </c:pt>
                <c:pt idx="35">
                  <c:v>13</c:v>
                </c:pt>
                <c:pt idx="36">
                  <c:v>13</c:v>
                </c:pt>
                <c:pt idx="37">
                  <c:v>24</c:v>
                </c:pt>
                <c:pt idx="38">
                  <c:v>24</c:v>
                </c:pt>
                <c:pt idx="39">
                  <c:v>24</c:v>
                </c:pt>
                <c:pt idx="40">
                  <c:v>37</c:v>
                </c:pt>
                <c:pt idx="41">
                  <c:v>37</c:v>
                </c:pt>
                <c:pt idx="42">
                  <c:v>37</c:v>
                </c:pt>
                <c:pt idx="43">
                  <c:v>37</c:v>
                </c:pt>
                <c:pt idx="44">
                  <c:v>37</c:v>
                </c:pt>
                <c:pt idx="45">
                  <c:v>37</c:v>
                </c:pt>
                <c:pt idx="46">
                  <c:v>37</c:v>
                </c:pt>
                <c:pt idx="47">
                  <c:v>55</c:v>
                </c:pt>
                <c:pt idx="48">
                  <c:v>72</c:v>
                </c:pt>
                <c:pt idx="49">
                  <c:v>78</c:v>
                </c:pt>
                <c:pt idx="50">
                  <c:v>84</c:v>
                </c:pt>
                <c:pt idx="51">
                  <c:v>90</c:v>
                </c:pt>
                <c:pt idx="52">
                  <c:v>83</c:v>
                </c:pt>
                <c:pt idx="53">
                  <c:v>83</c:v>
                </c:pt>
                <c:pt idx="54">
                  <c:v>83</c:v>
                </c:pt>
                <c:pt idx="55">
                  <c:v>83</c:v>
                </c:pt>
                <c:pt idx="56">
                  <c:v>83</c:v>
                </c:pt>
                <c:pt idx="57">
                  <c:v>68</c:v>
                </c:pt>
              </c:numCache>
            </c:numRef>
          </c:val>
          <c:smooth val="0"/>
          <c:extLst>
            <c:ext xmlns:c16="http://schemas.microsoft.com/office/drawing/2014/chart" uri="{C3380CC4-5D6E-409C-BE32-E72D297353CC}">
              <c16:uniqueId val="{00000001-1D16-47C9-8E7C-43D0179C054A}"/>
            </c:ext>
          </c:extLst>
        </c:ser>
        <c:dLbls>
          <c:showLegendKey val="0"/>
          <c:showVal val="0"/>
          <c:showCatName val="0"/>
          <c:showSerName val="0"/>
          <c:showPercent val="0"/>
          <c:showBubbleSize val="0"/>
        </c:dLbls>
        <c:marker val="1"/>
        <c:smooth val="0"/>
        <c:axId val="189313408"/>
        <c:axId val="189314944"/>
      </c:lineChart>
      <c:catAx>
        <c:axId val="189313408"/>
        <c:scaling>
          <c:orientation val="minMax"/>
        </c:scaling>
        <c:delete val="0"/>
        <c:axPos val="b"/>
        <c:numFmt formatCode="General" sourceLinked="0"/>
        <c:majorTickMark val="none"/>
        <c:minorTickMark val="none"/>
        <c:tickLblPos val="nextTo"/>
        <c:crossAx val="189314944"/>
        <c:crosses val="autoZero"/>
        <c:auto val="1"/>
        <c:lblAlgn val="ctr"/>
        <c:lblOffset val="100"/>
        <c:noMultiLvlLbl val="0"/>
      </c:catAx>
      <c:valAx>
        <c:axId val="189314944"/>
        <c:scaling>
          <c:orientation val="minMax"/>
          <c:max val="130"/>
          <c:min val="0"/>
        </c:scaling>
        <c:delete val="0"/>
        <c:axPos val="l"/>
        <c:majorGridlines/>
        <c:numFmt formatCode="General" sourceLinked="1"/>
        <c:majorTickMark val="none"/>
        <c:minorTickMark val="none"/>
        <c:tickLblPos val="nextTo"/>
        <c:crossAx val="189313408"/>
        <c:crosses val="autoZero"/>
        <c:crossBetween val="between"/>
        <c:majorUnit val="10"/>
      </c:valAx>
    </c:plotArea>
    <c:legend>
      <c:legendPos val="b"/>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b="1" i="0" baseline="0">
                <a:effectLst/>
              </a:rPr>
              <a:t>Evolução de óbitos por Semana Epidemiológica (Óbitos Confirmados + "Óbitos em Investigação")</a:t>
            </a:r>
            <a:endParaRPr lang="pt-BR" sz="1500">
              <a:effectLst/>
            </a:endParaRPr>
          </a:p>
        </c:rich>
      </c:tx>
      <c:overlay val="0"/>
    </c:title>
    <c:autoTitleDeleted val="0"/>
    <c:plotArea>
      <c:layout/>
      <c:barChart>
        <c:barDir val="col"/>
        <c:grouping val="clustered"/>
        <c:varyColors val="0"/>
        <c:ser>
          <c:idx val="0"/>
          <c:order val="0"/>
          <c:tx>
            <c:strRef>
              <c:f>'Base Óbitos SemEpid'!$B$3</c:f>
              <c:strCache>
                <c:ptCount val="1"/>
                <c:pt idx="0">
                  <c:v>Maceió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'Base Óbitos SemEpid'!$A$4:$A$61</c:f>
              <c:strCache>
                <c:ptCount val="58"/>
                <c:pt idx="0">
                  <c:v>SemEpid14</c:v>
                </c:pt>
                <c:pt idx="1">
                  <c:v>SemEpid15</c:v>
                </c:pt>
                <c:pt idx="2">
                  <c:v>SemEpid16</c:v>
                </c:pt>
                <c:pt idx="3">
                  <c:v>SemEpid17</c:v>
                </c:pt>
                <c:pt idx="4">
                  <c:v>SemEpid18</c:v>
                </c:pt>
                <c:pt idx="5">
                  <c:v>SemEpid19</c:v>
                </c:pt>
                <c:pt idx="6">
                  <c:v>SemEpid20</c:v>
                </c:pt>
                <c:pt idx="7">
                  <c:v>SemEpid21</c:v>
                </c:pt>
                <c:pt idx="8">
                  <c:v>SemEpid22</c:v>
                </c:pt>
                <c:pt idx="9">
                  <c:v>SemEpid23</c:v>
                </c:pt>
                <c:pt idx="10">
                  <c:v>SemEpid24</c:v>
                </c:pt>
                <c:pt idx="11">
                  <c:v>SemEpid25</c:v>
                </c:pt>
                <c:pt idx="12">
                  <c:v>SemEpid26</c:v>
                </c:pt>
                <c:pt idx="13">
                  <c:v>SemEpid27</c:v>
                </c:pt>
                <c:pt idx="14">
                  <c:v>SemEpid28</c:v>
                </c:pt>
                <c:pt idx="15">
                  <c:v>SemEpid29</c:v>
                </c:pt>
                <c:pt idx="16">
                  <c:v>SemEpid30</c:v>
                </c:pt>
                <c:pt idx="17">
                  <c:v>SemEpid31</c:v>
                </c:pt>
                <c:pt idx="18">
                  <c:v>SemEpid32</c:v>
                </c:pt>
                <c:pt idx="19">
                  <c:v>SemEpid33</c:v>
                </c:pt>
                <c:pt idx="20">
                  <c:v>SemEpid34</c:v>
                </c:pt>
                <c:pt idx="21">
                  <c:v>SemEpid35</c:v>
                </c:pt>
                <c:pt idx="22">
                  <c:v>SemEpid36</c:v>
                </c:pt>
                <c:pt idx="23">
                  <c:v>SemEpid37</c:v>
                </c:pt>
                <c:pt idx="24">
                  <c:v>SemEpid38</c:v>
                </c:pt>
                <c:pt idx="25">
                  <c:v>SemEpid39</c:v>
                </c:pt>
                <c:pt idx="26">
                  <c:v>SemEpid40</c:v>
                </c:pt>
                <c:pt idx="27">
                  <c:v>SemEpid41</c:v>
                </c:pt>
                <c:pt idx="28">
                  <c:v>SemEpid42</c:v>
                </c:pt>
                <c:pt idx="29">
                  <c:v>SemEpid43</c:v>
                </c:pt>
                <c:pt idx="30">
                  <c:v>SemEpid44</c:v>
                </c:pt>
                <c:pt idx="31">
                  <c:v>SemEpid45</c:v>
                </c:pt>
                <c:pt idx="32">
                  <c:v>SemEpid46</c:v>
                </c:pt>
                <c:pt idx="33">
                  <c:v>SemEpid47</c:v>
                </c:pt>
                <c:pt idx="34">
                  <c:v>SemEpid48</c:v>
                </c:pt>
                <c:pt idx="35">
                  <c:v>SemEpid49</c:v>
                </c:pt>
                <c:pt idx="36">
                  <c:v>SemEpid50</c:v>
                </c:pt>
                <c:pt idx="37">
                  <c:v>SemEpid51</c:v>
                </c:pt>
                <c:pt idx="38">
                  <c:v>SemEpid52</c:v>
                </c:pt>
                <c:pt idx="39">
                  <c:v>SemEpid53</c:v>
                </c:pt>
                <c:pt idx="40">
                  <c:v>SemEpid54</c:v>
                </c:pt>
                <c:pt idx="41">
                  <c:v>SemEpid55</c:v>
                </c:pt>
                <c:pt idx="42">
                  <c:v>SemEpid56</c:v>
                </c:pt>
                <c:pt idx="43">
                  <c:v>SemEpid57</c:v>
                </c:pt>
                <c:pt idx="44">
                  <c:v>SemEpid58</c:v>
                </c:pt>
                <c:pt idx="45">
                  <c:v>SemEpid59</c:v>
                </c:pt>
                <c:pt idx="46">
                  <c:v>SemEpid60</c:v>
                </c:pt>
                <c:pt idx="47">
                  <c:v>SemEpid61</c:v>
                </c:pt>
                <c:pt idx="48">
                  <c:v>SemEpid62</c:v>
                </c:pt>
                <c:pt idx="49">
                  <c:v>SemEpid63</c:v>
                </c:pt>
                <c:pt idx="50">
                  <c:v>SemEpid64</c:v>
                </c:pt>
                <c:pt idx="51">
                  <c:v>SemEpid65</c:v>
                </c:pt>
                <c:pt idx="52">
                  <c:v>SemEpid66</c:v>
                </c:pt>
                <c:pt idx="53">
                  <c:v>SemEpid67</c:v>
                </c:pt>
                <c:pt idx="54">
                  <c:v>SemEpid68</c:v>
                </c:pt>
                <c:pt idx="55">
                  <c:v>SemEpid69</c:v>
                </c:pt>
                <c:pt idx="56">
                  <c:v>SemEpid70</c:v>
                </c:pt>
                <c:pt idx="57">
                  <c:v>SemEpid71</c:v>
                </c:pt>
              </c:strCache>
            </c:strRef>
          </c:cat>
          <c:val>
            <c:numRef>
              <c:f>'Base Óbitos SemEpid'!$B$4:$B$61</c:f>
              <c:numCache>
                <c:formatCode>General</c:formatCode>
                <c:ptCount val="58"/>
                <c:pt idx="0">
                  <c:v>2</c:v>
                </c:pt>
                <c:pt idx="1">
                  <c:v>1</c:v>
                </c:pt>
                <c:pt idx="2">
                  <c:v>10</c:v>
                </c:pt>
                <c:pt idx="3">
                  <c:v>17</c:v>
                </c:pt>
                <c:pt idx="4">
                  <c:v>40</c:v>
                </c:pt>
                <c:pt idx="5">
                  <c:v>82</c:v>
                </c:pt>
                <c:pt idx="6">
                  <c:v>110</c:v>
                </c:pt>
                <c:pt idx="7">
                  <c:v>126</c:v>
                </c:pt>
                <c:pt idx="8">
                  <c:v>114</c:v>
                </c:pt>
                <c:pt idx="9">
                  <c:v>99</c:v>
                </c:pt>
                <c:pt idx="10">
                  <c:v>100</c:v>
                </c:pt>
                <c:pt idx="11">
                  <c:v>60</c:v>
                </c:pt>
                <c:pt idx="12">
                  <c:v>62</c:v>
                </c:pt>
                <c:pt idx="13">
                  <c:v>46</c:v>
                </c:pt>
                <c:pt idx="14">
                  <c:v>38</c:v>
                </c:pt>
                <c:pt idx="15">
                  <c:v>22</c:v>
                </c:pt>
                <c:pt idx="16">
                  <c:v>16</c:v>
                </c:pt>
                <c:pt idx="17">
                  <c:v>16</c:v>
                </c:pt>
                <c:pt idx="18">
                  <c:v>10</c:v>
                </c:pt>
                <c:pt idx="19">
                  <c:v>9</c:v>
                </c:pt>
                <c:pt idx="20">
                  <c:v>7</c:v>
                </c:pt>
                <c:pt idx="21">
                  <c:v>8</c:v>
                </c:pt>
                <c:pt idx="22">
                  <c:v>6</c:v>
                </c:pt>
                <c:pt idx="23">
                  <c:v>3</c:v>
                </c:pt>
                <c:pt idx="24">
                  <c:v>2</c:v>
                </c:pt>
                <c:pt idx="25">
                  <c:v>6</c:v>
                </c:pt>
                <c:pt idx="26">
                  <c:v>6</c:v>
                </c:pt>
                <c:pt idx="27">
                  <c:v>3</c:v>
                </c:pt>
                <c:pt idx="28">
                  <c:v>5</c:v>
                </c:pt>
                <c:pt idx="29">
                  <c:v>7</c:v>
                </c:pt>
                <c:pt idx="30">
                  <c:v>4</c:v>
                </c:pt>
                <c:pt idx="31">
                  <c:v>2</c:v>
                </c:pt>
                <c:pt idx="32">
                  <c:v>2</c:v>
                </c:pt>
                <c:pt idx="33">
                  <c:v>6</c:v>
                </c:pt>
                <c:pt idx="34">
                  <c:v>7</c:v>
                </c:pt>
                <c:pt idx="35">
                  <c:v>10</c:v>
                </c:pt>
                <c:pt idx="36">
                  <c:v>18</c:v>
                </c:pt>
                <c:pt idx="37">
                  <c:v>26</c:v>
                </c:pt>
                <c:pt idx="38">
                  <c:v>25</c:v>
                </c:pt>
                <c:pt idx="39">
                  <c:v>27</c:v>
                </c:pt>
                <c:pt idx="40">
                  <c:v>36</c:v>
                </c:pt>
                <c:pt idx="41">
                  <c:v>24</c:v>
                </c:pt>
                <c:pt idx="42">
                  <c:v>29</c:v>
                </c:pt>
                <c:pt idx="43">
                  <c:v>32</c:v>
                </c:pt>
                <c:pt idx="44">
                  <c:v>27</c:v>
                </c:pt>
                <c:pt idx="45">
                  <c:v>33</c:v>
                </c:pt>
                <c:pt idx="46">
                  <c:v>32</c:v>
                </c:pt>
                <c:pt idx="47">
                  <c:v>37</c:v>
                </c:pt>
                <c:pt idx="48">
                  <c:v>51</c:v>
                </c:pt>
                <c:pt idx="49">
                  <c:v>56</c:v>
                </c:pt>
                <c:pt idx="50">
                  <c:v>73</c:v>
                </c:pt>
                <c:pt idx="51">
                  <c:v>88</c:v>
                </c:pt>
                <c:pt idx="52">
                  <c:v>85</c:v>
                </c:pt>
                <c:pt idx="53">
                  <c:v>78</c:v>
                </c:pt>
                <c:pt idx="54">
                  <c:v>69</c:v>
                </c:pt>
                <c:pt idx="55">
                  <c:v>79</c:v>
                </c:pt>
                <c:pt idx="56">
                  <c:v>65</c:v>
                </c:pt>
                <c:pt idx="57">
                  <c:v>55</c:v>
                </c:pt>
              </c:numCache>
            </c:numRef>
          </c:val>
          <c:extLst>
            <c:ext xmlns:c16="http://schemas.microsoft.com/office/drawing/2014/chart" uri="{C3380CC4-5D6E-409C-BE32-E72D297353CC}">
              <c16:uniqueId val="{00000000-908B-438F-BE4B-434304F27BB7}"/>
            </c:ext>
          </c:extLst>
        </c:ser>
        <c:ser>
          <c:idx val="2"/>
          <c:order val="2"/>
          <c:tx>
            <c:strRef>
              <c:f>'Base Óbitos SemEpid'!$D$3</c:f>
              <c:strCache>
                <c:ptCount val="1"/>
                <c:pt idx="0">
                  <c:v>Interior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'Base Óbitos SemEpid'!$A$4:$A$61</c:f>
              <c:strCache>
                <c:ptCount val="58"/>
                <c:pt idx="0">
                  <c:v>SemEpid14</c:v>
                </c:pt>
                <c:pt idx="1">
                  <c:v>SemEpid15</c:v>
                </c:pt>
                <c:pt idx="2">
                  <c:v>SemEpid16</c:v>
                </c:pt>
                <c:pt idx="3">
                  <c:v>SemEpid17</c:v>
                </c:pt>
                <c:pt idx="4">
                  <c:v>SemEpid18</c:v>
                </c:pt>
                <c:pt idx="5">
                  <c:v>SemEpid19</c:v>
                </c:pt>
                <c:pt idx="6">
                  <c:v>SemEpid20</c:v>
                </c:pt>
                <c:pt idx="7">
                  <c:v>SemEpid21</c:v>
                </c:pt>
                <c:pt idx="8">
                  <c:v>SemEpid22</c:v>
                </c:pt>
                <c:pt idx="9">
                  <c:v>SemEpid23</c:v>
                </c:pt>
                <c:pt idx="10">
                  <c:v>SemEpid24</c:v>
                </c:pt>
                <c:pt idx="11">
                  <c:v>SemEpid25</c:v>
                </c:pt>
                <c:pt idx="12">
                  <c:v>SemEpid26</c:v>
                </c:pt>
                <c:pt idx="13">
                  <c:v>SemEpid27</c:v>
                </c:pt>
                <c:pt idx="14">
                  <c:v>SemEpid28</c:v>
                </c:pt>
                <c:pt idx="15">
                  <c:v>SemEpid29</c:v>
                </c:pt>
                <c:pt idx="16">
                  <c:v>SemEpid30</c:v>
                </c:pt>
                <c:pt idx="17">
                  <c:v>SemEpid31</c:v>
                </c:pt>
                <c:pt idx="18">
                  <c:v>SemEpid32</c:v>
                </c:pt>
                <c:pt idx="19">
                  <c:v>SemEpid33</c:v>
                </c:pt>
                <c:pt idx="20">
                  <c:v>SemEpid34</c:v>
                </c:pt>
                <c:pt idx="21">
                  <c:v>SemEpid35</c:v>
                </c:pt>
                <c:pt idx="22">
                  <c:v>SemEpid36</c:v>
                </c:pt>
                <c:pt idx="23">
                  <c:v>SemEpid37</c:v>
                </c:pt>
                <c:pt idx="24">
                  <c:v>SemEpid38</c:v>
                </c:pt>
                <c:pt idx="25">
                  <c:v>SemEpid39</c:v>
                </c:pt>
                <c:pt idx="26">
                  <c:v>SemEpid40</c:v>
                </c:pt>
                <c:pt idx="27">
                  <c:v>SemEpid41</c:v>
                </c:pt>
                <c:pt idx="28">
                  <c:v>SemEpid42</c:v>
                </c:pt>
                <c:pt idx="29">
                  <c:v>SemEpid43</c:v>
                </c:pt>
                <c:pt idx="30">
                  <c:v>SemEpid44</c:v>
                </c:pt>
                <c:pt idx="31">
                  <c:v>SemEpid45</c:v>
                </c:pt>
                <c:pt idx="32">
                  <c:v>SemEpid46</c:v>
                </c:pt>
                <c:pt idx="33">
                  <c:v>SemEpid47</c:v>
                </c:pt>
                <c:pt idx="34">
                  <c:v>SemEpid48</c:v>
                </c:pt>
                <c:pt idx="35">
                  <c:v>SemEpid49</c:v>
                </c:pt>
                <c:pt idx="36">
                  <c:v>SemEpid50</c:v>
                </c:pt>
                <c:pt idx="37">
                  <c:v>SemEpid51</c:v>
                </c:pt>
                <c:pt idx="38">
                  <c:v>SemEpid52</c:v>
                </c:pt>
                <c:pt idx="39">
                  <c:v>SemEpid53</c:v>
                </c:pt>
                <c:pt idx="40">
                  <c:v>SemEpid54</c:v>
                </c:pt>
                <c:pt idx="41">
                  <c:v>SemEpid55</c:v>
                </c:pt>
                <c:pt idx="42">
                  <c:v>SemEpid56</c:v>
                </c:pt>
                <c:pt idx="43">
                  <c:v>SemEpid57</c:v>
                </c:pt>
                <c:pt idx="44">
                  <c:v>SemEpid58</c:v>
                </c:pt>
                <c:pt idx="45">
                  <c:v>SemEpid59</c:v>
                </c:pt>
                <c:pt idx="46">
                  <c:v>SemEpid60</c:v>
                </c:pt>
                <c:pt idx="47">
                  <c:v>SemEpid61</c:v>
                </c:pt>
                <c:pt idx="48">
                  <c:v>SemEpid62</c:v>
                </c:pt>
                <c:pt idx="49">
                  <c:v>SemEpid63</c:v>
                </c:pt>
                <c:pt idx="50">
                  <c:v>SemEpid64</c:v>
                </c:pt>
                <c:pt idx="51">
                  <c:v>SemEpid65</c:v>
                </c:pt>
                <c:pt idx="52">
                  <c:v>SemEpid66</c:v>
                </c:pt>
                <c:pt idx="53">
                  <c:v>SemEpid67</c:v>
                </c:pt>
                <c:pt idx="54">
                  <c:v>SemEpid68</c:v>
                </c:pt>
                <c:pt idx="55">
                  <c:v>SemEpid69</c:v>
                </c:pt>
                <c:pt idx="56">
                  <c:v>SemEpid70</c:v>
                </c:pt>
                <c:pt idx="57">
                  <c:v>SemEpid71</c:v>
                </c:pt>
              </c:strCache>
            </c:strRef>
          </c:cat>
          <c:val>
            <c:numRef>
              <c:f>'Base Óbitos SemEpid'!$D$4:$D$61</c:f>
              <c:numCache>
                <c:formatCode>General</c:formatCode>
                <c:ptCount val="58"/>
                <c:pt idx="0">
                  <c:v>0</c:v>
                </c:pt>
                <c:pt idx="1">
                  <c:v>1</c:v>
                </c:pt>
                <c:pt idx="2">
                  <c:v>5</c:v>
                </c:pt>
                <c:pt idx="3">
                  <c:v>5</c:v>
                </c:pt>
                <c:pt idx="4">
                  <c:v>20</c:v>
                </c:pt>
                <c:pt idx="5">
                  <c:v>39</c:v>
                </c:pt>
                <c:pt idx="6">
                  <c:v>63</c:v>
                </c:pt>
                <c:pt idx="7">
                  <c:v>82</c:v>
                </c:pt>
                <c:pt idx="8">
                  <c:v>112</c:v>
                </c:pt>
                <c:pt idx="9">
                  <c:v>110</c:v>
                </c:pt>
                <c:pt idx="10">
                  <c:v>93</c:v>
                </c:pt>
                <c:pt idx="11">
                  <c:v>119</c:v>
                </c:pt>
                <c:pt idx="12">
                  <c:v>96</c:v>
                </c:pt>
                <c:pt idx="13">
                  <c:v>86</c:v>
                </c:pt>
                <c:pt idx="14">
                  <c:v>85</c:v>
                </c:pt>
                <c:pt idx="15">
                  <c:v>91</c:v>
                </c:pt>
                <c:pt idx="16">
                  <c:v>51</c:v>
                </c:pt>
                <c:pt idx="17">
                  <c:v>42</c:v>
                </c:pt>
                <c:pt idx="18">
                  <c:v>34</c:v>
                </c:pt>
                <c:pt idx="19">
                  <c:v>33</c:v>
                </c:pt>
                <c:pt idx="20">
                  <c:v>30</c:v>
                </c:pt>
                <c:pt idx="21">
                  <c:v>15</c:v>
                </c:pt>
                <c:pt idx="22">
                  <c:v>17</c:v>
                </c:pt>
                <c:pt idx="23">
                  <c:v>13</c:v>
                </c:pt>
                <c:pt idx="24">
                  <c:v>14</c:v>
                </c:pt>
                <c:pt idx="25">
                  <c:v>20</c:v>
                </c:pt>
                <c:pt idx="26">
                  <c:v>13</c:v>
                </c:pt>
                <c:pt idx="27">
                  <c:v>12</c:v>
                </c:pt>
                <c:pt idx="28">
                  <c:v>11</c:v>
                </c:pt>
                <c:pt idx="29">
                  <c:v>6</c:v>
                </c:pt>
                <c:pt idx="30">
                  <c:v>8</c:v>
                </c:pt>
                <c:pt idx="31">
                  <c:v>17</c:v>
                </c:pt>
                <c:pt idx="32">
                  <c:v>18</c:v>
                </c:pt>
                <c:pt idx="33">
                  <c:v>13</c:v>
                </c:pt>
                <c:pt idx="34">
                  <c:v>9</c:v>
                </c:pt>
                <c:pt idx="35">
                  <c:v>11</c:v>
                </c:pt>
                <c:pt idx="36">
                  <c:v>13</c:v>
                </c:pt>
                <c:pt idx="37">
                  <c:v>24</c:v>
                </c:pt>
                <c:pt idx="38">
                  <c:v>24</c:v>
                </c:pt>
                <c:pt idx="39">
                  <c:v>22</c:v>
                </c:pt>
                <c:pt idx="40">
                  <c:v>34</c:v>
                </c:pt>
                <c:pt idx="41">
                  <c:v>37</c:v>
                </c:pt>
                <c:pt idx="42">
                  <c:v>40</c:v>
                </c:pt>
                <c:pt idx="43">
                  <c:v>33</c:v>
                </c:pt>
                <c:pt idx="44">
                  <c:v>33</c:v>
                </c:pt>
                <c:pt idx="45">
                  <c:v>45</c:v>
                </c:pt>
                <c:pt idx="46">
                  <c:v>42</c:v>
                </c:pt>
                <c:pt idx="47">
                  <c:v>57</c:v>
                </c:pt>
                <c:pt idx="48">
                  <c:v>73</c:v>
                </c:pt>
                <c:pt idx="49">
                  <c:v>80</c:v>
                </c:pt>
                <c:pt idx="50">
                  <c:v>80</c:v>
                </c:pt>
                <c:pt idx="51">
                  <c:v>90</c:v>
                </c:pt>
                <c:pt idx="52">
                  <c:v>81</c:v>
                </c:pt>
                <c:pt idx="53">
                  <c:v>83</c:v>
                </c:pt>
                <c:pt idx="54">
                  <c:v>84</c:v>
                </c:pt>
                <c:pt idx="55">
                  <c:v>85</c:v>
                </c:pt>
                <c:pt idx="56">
                  <c:v>83</c:v>
                </c:pt>
                <c:pt idx="57">
                  <c:v>68</c:v>
                </c:pt>
              </c:numCache>
            </c:numRef>
          </c:val>
          <c:extLst>
            <c:ext xmlns:c16="http://schemas.microsoft.com/office/drawing/2014/chart" uri="{C3380CC4-5D6E-409C-BE32-E72D297353CC}">
              <c16:uniqueId val="{00000001-908B-438F-BE4B-434304F27BB7}"/>
            </c:ext>
          </c:extLst>
        </c:ser>
        <c:dLbls>
          <c:showLegendKey val="0"/>
          <c:showVal val="0"/>
          <c:showCatName val="0"/>
          <c:showSerName val="0"/>
          <c:showPercent val="0"/>
          <c:showBubbleSize val="0"/>
        </c:dLbls>
        <c:gapWidth val="150"/>
        <c:axId val="202291072"/>
        <c:axId val="202292608"/>
      </c:barChart>
      <c:lineChart>
        <c:grouping val="standard"/>
        <c:varyColors val="0"/>
        <c:ser>
          <c:idx val="1"/>
          <c:order val="1"/>
          <c:tx>
            <c:strRef>
              <c:f>'Base Óbitos SemEpid'!$C$3</c:f>
              <c:strCache>
                <c:ptCount val="1"/>
                <c:pt idx="0">
                  <c:v>Tendência Maceió</c:v>
                </c:pt>
              </c:strCache>
            </c:strRef>
          </c:tx>
          <c:spPr>
            <a:ln w="25400">
              <a:solidFill>
                <a:schemeClr val="tx1"/>
              </a:solidFill>
              <a:prstDash val="dash"/>
            </a:ln>
          </c:spPr>
          <c:marker>
            <c:symbol val="none"/>
          </c:marker>
          <c:cat>
            <c:strRef>
              <c:f>'Base Óbitos SemEpid'!$A$4:$A$61</c:f>
              <c:strCache>
                <c:ptCount val="58"/>
                <c:pt idx="0">
                  <c:v>SemEpid14</c:v>
                </c:pt>
                <c:pt idx="1">
                  <c:v>SemEpid15</c:v>
                </c:pt>
                <c:pt idx="2">
                  <c:v>SemEpid16</c:v>
                </c:pt>
                <c:pt idx="3">
                  <c:v>SemEpid17</c:v>
                </c:pt>
                <c:pt idx="4">
                  <c:v>SemEpid18</c:v>
                </c:pt>
                <c:pt idx="5">
                  <c:v>SemEpid19</c:v>
                </c:pt>
                <c:pt idx="6">
                  <c:v>SemEpid20</c:v>
                </c:pt>
                <c:pt idx="7">
                  <c:v>SemEpid21</c:v>
                </c:pt>
                <c:pt idx="8">
                  <c:v>SemEpid22</c:v>
                </c:pt>
                <c:pt idx="9">
                  <c:v>SemEpid23</c:v>
                </c:pt>
                <c:pt idx="10">
                  <c:v>SemEpid24</c:v>
                </c:pt>
                <c:pt idx="11">
                  <c:v>SemEpid25</c:v>
                </c:pt>
                <c:pt idx="12">
                  <c:v>SemEpid26</c:v>
                </c:pt>
                <c:pt idx="13">
                  <c:v>SemEpid27</c:v>
                </c:pt>
                <c:pt idx="14">
                  <c:v>SemEpid28</c:v>
                </c:pt>
                <c:pt idx="15">
                  <c:v>SemEpid29</c:v>
                </c:pt>
                <c:pt idx="16">
                  <c:v>SemEpid30</c:v>
                </c:pt>
                <c:pt idx="17">
                  <c:v>SemEpid31</c:v>
                </c:pt>
                <c:pt idx="18">
                  <c:v>SemEpid32</c:v>
                </c:pt>
                <c:pt idx="19">
                  <c:v>SemEpid33</c:v>
                </c:pt>
                <c:pt idx="20">
                  <c:v>SemEpid34</c:v>
                </c:pt>
                <c:pt idx="21">
                  <c:v>SemEpid35</c:v>
                </c:pt>
                <c:pt idx="22">
                  <c:v>SemEpid36</c:v>
                </c:pt>
                <c:pt idx="23">
                  <c:v>SemEpid37</c:v>
                </c:pt>
                <c:pt idx="24">
                  <c:v>SemEpid38</c:v>
                </c:pt>
                <c:pt idx="25">
                  <c:v>SemEpid39</c:v>
                </c:pt>
                <c:pt idx="26">
                  <c:v>SemEpid40</c:v>
                </c:pt>
                <c:pt idx="27">
                  <c:v>SemEpid41</c:v>
                </c:pt>
                <c:pt idx="28">
                  <c:v>SemEpid42</c:v>
                </c:pt>
                <c:pt idx="29">
                  <c:v>SemEpid43</c:v>
                </c:pt>
                <c:pt idx="30">
                  <c:v>SemEpid44</c:v>
                </c:pt>
                <c:pt idx="31">
                  <c:v>SemEpid45</c:v>
                </c:pt>
                <c:pt idx="32">
                  <c:v>SemEpid46</c:v>
                </c:pt>
                <c:pt idx="33">
                  <c:v>SemEpid47</c:v>
                </c:pt>
                <c:pt idx="34">
                  <c:v>SemEpid48</c:v>
                </c:pt>
                <c:pt idx="35">
                  <c:v>SemEpid49</c:v>
                </c:pt>
                <c:pt idx="36">
                  <c:v>SemEpid50</c:v>
                </c:pt>
                <c:pt idx="37">
                  <c:v>SemEpid51</c:v>
                </c:pt>
                <c:pt idx="38">
                  <c:v>SemEpid52</c:v>
                </c:pt>
                <c:pt idx="39">
                  <c:v>SemEpid53</c:v>
                </c:pt>
                <c:pt idx="40">
                  <c:v>SemEpid54</c:v>
                </c:pt>
                <c:pt idx="41">
                  <c:v>SemEpid55</c:v>
                </c:pt>
                <c:pt idx="42">
                  <c:v>SemEpid56</c:v>
                </c:pt>
                <c:pt idx="43">
                  <c:v>SemEpid57</c:v>
                </c:pt>
                <c:pt idx="44">
                  <c:v>SemEpid58</c:v>
                </c:pt>
                <c:pt idx="45">
                  <c:v>SemEpid59</c:v>
                </c:pt>
                <c:pt idx="46">
                  <c:v>SemEpid60</c:v>
                </c:pt>
                <c:pt idx="47">
                  <c:v>SemEpid61</c:v>
                </c:pt>
                <c:pt idx="48">
                  <c:v>SemEpid62</c:v>
                </c:pt>
                <c:pt idx="49">
                  <c:v>SemEpid63</c:v>
                </c:pt>
                <c:pt idx="50">
                  <c:v>SemEpid64</c:v>
                </c:pt>
                <c:pt idx="51">
                  <c:v>SemEpid65</c:v>
                </c:pt>
                <c:pt idx="52">
                  <c:v>SemEpid66</c:v>
                </c:pt>
                <c:pt idx="53">
                  <c:v>SemEpid67</c:v>
                </c:pt>
                <c:pt idx="54">
                  <c:v>SemEpid68</c:v>
                </c:pt>
                <c:pt idx="55">
                  <c:v>SemEpid69</c:v>
                </c:pt>
                <c:pt idx="56">
                  <c:v>SemEpid70</c:v>
                </c:pt>
                <c:pt idx="57">
                  <c:v>SemEpid71</c:v>
                </c:pt>
              </c:strCache>
            </c:strRef>
          </c:cat>
          <c:val>
            <c:numRef>
              <c:f>'Base Óbitos SemEpid'!$C$4:$C$61</c:f>
              <c:numCache>
                <c:formatCode>General</c:formatCode>
                <c:ptCount val="58"/>
                <c:pt idx="0">
                  <c:v>3</c:v>
                </c:pt>
                <c:pt idx="1">
                  <c:v>5</c:v>
                </c:pt>
                <c:pt idx="2">
                  <c:v>10</c:v>
                </c:pt>
                <c:pt idx="3">
                  <c:v>30</c:v>
                </c:pt>
                <c:pt idx="4">
                  <c:v>44</c:v>
                </c:pt>
                <c:pt idx="5">
                  <c:v>85</c:v>
                </c:pt>
                <c:pt idx="6">
                  <c:v>110</c:v>
                </c:pt>
                <c:pt idx="7">
                  <c:v>126</c:v>
                </c:pt>
                <c:pt idx="8">
                  <c:v>114</c:v>
                </c:pt>
                <c:pt idx="9">
                  <c:v>102</c:v>
                </c:pt>
                <c:pt idx="10">
                  <c:v>90</c:v>
                </c:pt>
                <c:pt idx="11">
                  <c:v>78</c:v>
                </c:pt>
                <c:pt idx="12">
                  <c:v>66</c:v>
                </c:pt>
                <c:pt idx="13">
                  <c:v>54</c:v>
                </c:pt>
                <c:pt idx="14">
                  <c:v>42</c:v>
                </c:pt>
                <c:pt idx="15">
                  <c:v>30</c:v>
                </c:pt>
                <c:pt idx="16">
                  <c:v>18</c:v>
                </c:pt>
                <c:pt idx="17">
                  <c:v>11</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10</c:v>
                </c:pt>
                <c:pt idx="36">
                  <c:v>17</c:v>
                </c:pt>
                <c:pt idx="37">
                  <c:v>24</c:v>
                </c:pt>
                <c:pt idx="38">
                  <c:v>28</c:v>
                </c:pt>
                <c:pt idx="39">
                  <c:v>31</c:v>
                </c:pt>
                <c:pt idx="40">
                  <c:v>33</c:v>
                </c:pt>
                <c:pt idx="41">
                  <c:v>33</c:v>
                </c:pt>
                <c:pt idx="42">
                  <c:v>33</c:v>
                </c:pt>
                <c:pt idx="43">
                  <c:v>33</c:v>
                </c:pt>
                <c:pt idx="44">
                  <c:v>33</c:v>
                </c:pt>
                <c:pt idx="45">
                  <c:v>33</c:v>
                </c:pt>
                <c:pt idx="46">
                  <c:v>33</c:v>
                </c:pt>
                <c:pt idx="47">
                  <c:v>33</c:v>
                </c:pt>
                <c:pt idx="48">
                  <c:v>45</c:v>
                </c:pt>
                <c:pt idx="49">
                  <c:v>55</c:v>
                </c:pt>
                <c:pt idx="50">
                  <c:v>70</c:v>
                </c:pt>
                <c:pt idx="51">
                  <c:v>88</c:v>
                </c:pt>
                <c:pt idx="52">
                  <c:v>82</c:v>
                </c:pt>
                <c:pt idx="53">
                  <c:v>75</c:v>
                </c:pt>
                <c:pt idx="54">
                  <c:v>75</c:v>
                </c:pt>
                <c:pt idx="55">
                  <c:v>75</c:v>
                </c:pt>
                <c:pt idx="56">
                  <c:v>65</c:v>
                </c:pt>
                <c:pt idx="57">
                  <c:v>55</c:v>
                </c:pt>
              </c:numCache>
            </c:numRef>
          </c:val>
          <c:smooth val="0"/>
          <c:extLst>
            <c:ext xmlns:c16="http://schemas.microsoft.com/office/drawing/2014/chart" uri="{C3380CC4-5D6E-409C-BE32-E72D297353CC}">
              <c16:uniqueId val="{00000002-908B-438F-BE4B-434304F27BB7}"/>
            </c:ext>
          </c:extLst>
        </c:ser>
        <c:ser>
          <c:idx val="3"/>
          <c:order val="3"/>
          <c:tx>
            <c:strRef>
              <c:f>'Base Óbitos SemEpid'!$E$3</c:f>
              <c:strCache>
                <c:ptCount val="1"/>
                <c:pt idx="0">
                  <c:v>Tendência interior</c:v>
                </c:pt>
              </c:strCache>
            </c:strRef>
          </c:tx>
          <c:spPr>
            <a:ln w="25400">
              <a:solidFill>
                <a:srgbClr val="FF0000"/>
              </a:solidFill>
              <a:prstDash val="dash"/>
            </a:ln>
          </c:spPr>
          <c:marker>
            <c:symbol val="none"/>
          </c:marker>
          <c:cat>
            <c:strRef>
              <c:f>'Base Óbitos SemEpid'!$A$4:$A$61</c:f>
              <c:strCache>
                <c:ptCount val="58"/>
                <c:pt idx="0">
                  <c:v>SemEpid14</c:v>
                </c:pt>
                <c:pt idx="1">
                  <c:v>SemEpid15</c:v>
                </c:pt>
                <c:pt idx="2">
                  <c:v>SemEpid16</c:v>
                </c:pt>
                <c:pt idx="3">
                  <c:v>SemEpid17</c:v>
                </c:pt>
                <c:pt idx="4">
                  <c:v>SemEpid18</c:v>
                </c:pt>
                <c:pt idx="5">
                  <c:v>SemEpid19</c:v>
                </c:pt>
                <c:pt idx="6">
                  <c:v>SemEpid20</c:v>
                </c:pt>
                <c:pt idx="7">
                  <c:v>SemEpid21</c:v>
                </c:pt>
                <c:pt idx="8">
                  <c:v>SemEpid22</c:v>
                </c:pt>
                <c:pt idx="9">
                  <c:v>SemEpid23</c:v>
                </c:pt>
                <c:pt idx="10">
                  <c:v>SemEpid24</c:v>
                </c:pt>
                <c:pt idx="11">
                  <c:v>SemEpid25</c:v>
                </c:pt>
                <c:pt idx="12">
                  <c:v>SemEpid26</c:v>
                </c:pt>
                <c:pt idx="13">
                  <c:v>SemEpid27</c:v>
                </c:pt>
                <c:pt idx="14">
                  <c:v>SemEpid28</c:v>
                </c:pt>
                <c:pt idx="15">
                  <c:v>SemEpid29</c:v>
                </c:pt>
                <c:pt idx="16">
                  <c:v>SemEpid30</c:v>
                </c:pt>
                <c:pt idx="17">
                  <c:v>SemEpid31</c:v>
                </c:pt>
                <c:pt idx="18">
                  <c:v>SemEpid32</c:v>
                </c:pt>
                <c:pt idx="19">
                  <c:v>SemEpid33</c:v>
                </c:pt>
                <c:pt idx="20">
                  <c:v>SemEpid34</c:v>
                </c:pt>
                <c:pt idx="21">
                  <c:v>SemEpid35</c:v>
                </c:pt>
                <c:pt idx="22">
                  <c:v>SemEpid36</c:v>
                </c:pt>
                <c:pt idx="23">
                  <c:v>SemEpid37</c:v>
                </c:pt>
                <c:pt idx="24">
                  <c:v>SemEpid38</c:v>
                </c:pt>
                <c:pt idx="25">
                  <c:v>SemEpid39</c:v>
                </c:pt>
                <c:pt idx="26">
                  <c:v>SemEpid40</c:v>
                </c:pt>
                <c:pt idx="27">
                  <c:v>SemEpid41</c:v>
                </c:pt>
                <c:pt idx="28">
                  <c:v>SemEpid42</c:v>
                </c:pt>
                <c:pt idx="29">
                  <c:v>SemEpid43</c:v>
                </c:pt>
                <c:pt idx="30">
                  <c:v>SemEpid44</c:v>
                </c:pt>
                <c:pt idx="31">
                  <c:v>SemEpid45</c:v>
                </c:pt>
                <c:pt idx="32">
                  <c:v>SemEpid46</c:v>
                </c:pt>
                <c:pt idx="33">
                  <c:v>SemEpid47</c:v>
                </c:pt>
                <c:pt idx="34">
                  <c:v>SemEpid48</c:v>
                </c:pt>
                <c:pt idx="35">
                  <c:v>SemEpid49</c:v>
                </c:pt>
                <c:pt idx="36">
                  <c:v>SemEpid50</c:v>
                </c:pt>
                <c:pt idx="37">
                  <c:v>SemEpid51</c:v>
                </c:pt>
                <c:pt idx="38">
                  <c:v>SemEpid52</c:v>
                </c:pt>
                <c:pt idx="39">
                  <c:v>SemEpid53</c:v>
                </c:pt>
                <c:pt idx="40">
                  <c:v>SemEpid54</c:v>
                </c:pt>
                <c:pt idx="41">
                  <c:v>SemEpid55</c:v>
                </c:pt>
                <c:pt idx="42">
                  <c:v>SemEpid56</c:v>
                </c:pt>
                <c:pt idx="43">
                  <c:v>SemEpid57</c:v>
                </c:pt>
                <c:pt idx="44">
                  <c:v>SemEpid58</c:v>
                </c:pt>
                <c:pt idx="45">
                  <c:v>SemEpid59</c:v>
                </c:pt>
                <c:pt idx="46">
                  <c:v>SemEpid60</c:v>
                </c:pt>
                <c:pt idx="47">
                  <c:v>SemEpid61</c:v>
                </c:pt>
                <c:pt idx="48">
                  <c:v>SemEpid62</c:v>
                </c:pt>
                <c:pt idx="49">
                  <c:v>SemEpid63</c:v>
                </c:pt>
                <c:pt idx="50">
                  <c:v>SemEpid64</c:v>
                </c:pt>
                <c:pt idx="51">
                  <c:v>SemEpid65</c:v>
                </c:pt>
                <c:pt idx="52">
                  <c:v>SemEpid66</c:v>
                </c:pt>
                <c:pt idx="53">
                  <c:v>SemEpid67</c:v>
                </c:pt>
                <c:pt idx="54">
                  <c:v>SemEpid68</c:v>
                </c:pt>
                <c:pt idx="55">
                  <c:v>SemEpid69</c:v>
                </c:pt>
                <c:pt idx="56">
                  <c:v>SemEpid70</c:v>
                </c:pt>
                <c:pt idx="57">
                  <c:v>SemEpid71</c:v>
                </c:pt>
              </c:strCache>
            </c:strRef>
          </c:cat>
          <c:val>
            <c:numRef>
              <c:f>'Base Óbitos SemEpid'!$E$4:$E$61</c:f>
              <c:numCache>
                <c:formatCode>General</c:formatCode>
                <c:ptCount val="58"/>
                <c:pt idx="0">
                  <c:v>0</c:v>
                </c:pt>
                <c:pt idx="1">
                  <c:v>2</c:v>
                </c:pt>
                <c:pt idx="2">
                  <c:v>4</c:v>
                </c:pt>
                <c:pt idx="3">
                  <c:v>6</c:v>
                </c:pt>
                <c:pt idx="4">
                  <c:v>20</c:v>
                </c:pt>
                <c:pt idx="5">
                  <c:v>39</c:v>
                </c:pt>
                <c:pt idx="6">
                  <c:v>65</c:v>
                </c:pt>
                <c:pt idx="7">
                  <c:v>81</c:v>
                </c:pt>
                <c:pt idx="8">
                  <c:v>94</c:v>
                </c:pt>
                <c:pt idx="9">
                  <c:v>104</c:v>
                </c:pt>
                <c:pt idx="10">
                  <c:v>112</c:v>
                </c:pt>
                <c:pt idx="11">
                  <c:v>120</c:v>
                </c:pt>
                <c:pt idx="12">
                  <c:v>105</c:v>
                </c:pt>
                <c:pt idx="13">
                  <c:v>93</c:v>
                </c:pt>
                <c:pt idx="14">
                  <c:v>83</c:v>
                </c:pt>
                <c:pt idx="15">
                  <c:v>70</c:v>
                </c:pt>
                <c:pt idx="16">
                  <c:v>55</c:v>
                </c:pt>
                <c:pt idx="17">
                  <c:v>45</c:v>
                </c:pt>
                <c:pt idx="18">
                  <c:v>32</c:v>
                </c:pt>
                <c:pt idx="19">
                  <c:v>32</c:v>
                </c:pt>
                <c:pt idx="20">
                  <c:v>32</c:v>
                </c:pt>
                <c:pt idx="21">
                  <c:v>22</c:v>
                </c:pt>
                <c:pt idx="22">
                  <c:v>17</c:v>
                </c:pt>
                <c:pt idx="23">
                  <c:v>13</c:v>
                </c:pt>
                <c:pt idx="24">
                  <c:v>13</c:v>
                </c:pt>
                <c:pt idx="25">
                  <c:v>13</c:v>
                </c:pt>
                <c:pt idx="26">
                  <c:v>13</c:v>
                </c:pt>
                <c:pt idx="27">
                  <c:v>13</c:v>
                </c:pt>
                <c:pt idx="28">
                  <c:v>13</c:v>
                </c:pt>
                <c:pt idx="29">
                  <c:v>13</c:v>
                </c:pt>
                <c:pt idx="30">
                  <c:v>13</c:v>
                </c:pt>
                <c:pt idx="31">
                  <c:v>13</c:v>
                </c:pt>
                <c:pt idx="32">
                  <c:v>13</c:v>
                </c:pt>
                <c:pt idx="33">
                  <c:v>13</c:v>
                </c:pt>
                <c:pt idx="34">
                  <c:v>13</c:v>
                </c:pt>
                <c:pt idx="35">
                  <c:v>13</c:v>
                </c:pt>
                <c:pt idx="36">
                  <c:v>13</c:v>
                </c:pt>
                <c:pt idx="37">
                  <c:v>24</c:v>
                </c:pt>
                <c:pt idx="38">
                  <c:v>24</c:v>
                </c:pt>
                <c:pt idx="39">
                  <c:v>24</c:v>
                </c:pt>
                <c:pt idx="40">
                  <c:v>37</c:v>
                </c:pt>
                <c:pt idx="41">
                  <c:v>37</c:v>
                </c:pt>
                <c:pt idx="42">
                  <c:v>37</c:v>
                </c:pt>
                <c:pt idx="43">
                  <c:v>37</c:v>
                </c:pt>
                <c:pt idx="44">
                  <c:v>37</c:v>
                </c:pt>
                <c:pt idx="45">
                  <c:v>37</c:v>
                </c:pt>
                <c:pt idx="46">
                  <c:v>37</c:v>
                </c:pt>
                <c:pt idx="47">
                  <c:v>55</c:v>
                </c:pt>
                <c:pt idx="48">
                  <c:v>72</c:v>
                </c:pt>
                <c:pt idx="49">
                  <c:v>78</c:v>
                </c:pt>
                <c:pt idx="50">
                  <c:v>84</c:v>
                </c:pt>
                <c:pt idx="51">
                  <c:v>90</c:v>
                </c:pt>
                <c:pt idx="52">
                  <c:v>83</c:v>
                </c:pt>
                <c:pt idx="53">
                  <c:v>83</c:v>
                </c:pt>
                <c:pt idx="54">
                  <c:v>83</c:v>
                </c:pt>
                <c:pt idx="55">
                  <c:v>83</c:v>
                </c:pt>
                <c:pt idx="56">
                  <c:v>83</c:v>
                </c:pt>
                <c:pt idx="57">
                  <c:v>68</c:v>
                </c:pt>
              </c:numCache>
            </c:numRef>
          </c:val>
          <c:smooth val="0"/>
          <c:extLst>
            <c:ext xmlns:c16="http://schemas.microsoft.com/office/drawing/2014/chart" uri="{C3380CC4-5D6E-409C-BE32-E72D297353CC}">
              <c16:uniqueId val="{00000003-908B-438F-BE4B-434304F27BB7}"/>
            </c:ext>
          </c:extLst>
        </c:ser>
        <c:dLbls>
          <c:showLegendKey val="0"/>
          <c:showVal val="0"/>
          <c:showCatName val="0"/>
          <c:showSerName val="0"/>
          <c:showPercent val="0"/>
          <c:showBubbleSize val="0"/>
        </c:dLbls>
        <c:marker val="1"/>
        <c:smooth val="0"/>
        <c:axId val="202291072"/>
        <c:axId val="202292608"/>
      </c:lineChart>
      <c:catAx>
        <c:axId val="202291072"/>
        <c:scaling>
          <c:orientation val="minMax"/>
        </c:scaling>
        <c:delete val="0"/>
        <c:axPos val="b"/>
        <c:numFmt formatCode="General" sourceLinked="0"/>
        <c:majorTickMark val="none"/>
        <c:minorTickMark val="none"/>
        <c:tickLblPos val="nextTo"/>
        <c:crossAx val="202292608"/>
        <c:crosses val="autoZero"/>
        <c:auto val="1"/>
        <c:lblAlgn val="ctr"/>
        <c:lblOffset val="100"/>
        <c:noMultiLvlLbl val="0"/>
      </c:catAx>
      <c:valAx>
        <c:axId val="202292608"/>
        <c:scaling>
          <c:orientation val="minMax"/>
          <c:max val="130"/>
        </c:scaling>
        <c:delete val="0"/>
        <c:axPos val="l"/>
        <c:majorGridlines/>
        <c:numFmt formatCode="General" sourceLinked="1"/>
        <c:majorTickMark val="none"/>
        <c:minorTickMark val="none"/>
        <c:tickLblPos val="nextTo"/>
        <c:crossAx val="202291072"/>
        <c:crosses val="autoZero"/>
        <c:crossBetween val="between"/>
        <c:majorUnit val="10"/>
      </c:valAx>
    </c:plotArea>
    <c:legend>
      <c:legendPos val="b"/>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Indicadores_diarios!$H$2</c:f>
              <c:strCache>
                <c:ptCount val="1"/>
                <c:pt idx="0">
                  <c:v>Taxa de Letalidade</c:v>
                </c:pt>
              </c:strCache>
            </c:strRef>
          </c:tx>
          <c:spPr>
            <a:ln w="25400">
              <a:solidFill>
                <a:schemeClr val="tx1"/>
              </a:solidFill>
              <a:prstDash val="dash"/>
            </a:ln>
          </c:spPr>
          <c:marker>
            <c:symbol val="none"/>
          </c:marker>
          <c:cat>
            <c:numRef>
              <c:f>Indicadores_diarios!$A$3:$A$386</c:f>
              <c:numCache>
                <c:formatCode>m/d/yyyy</c:formatCode>
                <c:ptCount val="384"/>
                <c:pt idx="0">
                  <c:v>43941</c:v>
                </c:pt>
                <c:pt idx="1">
                  <c:v>43942</c:v>
                </c:pt>
                <c:pt idx="2">
                  <c:v>43943</c:v>
                </c:pt>
                <c:pt idx="3">
                  <c:v>43944</c:v>
                </c:pt>
                <c:pt idx="4">
                  <c:v>43945</c:v>
                </c:pt>
                <c:pt idx="5">
                  <c:v>43946</c:v>
                </c:pt>
                <c:pt idx="6">
                  <c:v>43947</c:v>
                </c:pt>
                <c:pt idx="7">
                  <c:v>43948</c:v>
                </c:pt>
                <c:pt idx="8">
                  <c:v>43949</c:v>
                </c:pt>
                <c:pt idx="9">
                  <c:v>43950</c:v>
                </c:pt>
                <c:pt idx="10">
                  <c:v>43951</c:v>
                </c:pt>
                <c:pt idx="11">
                  <c:v>43952</c:v>
                </c:pt>
                <c:pt idx="12">
                  <c:v>43953</c:v>
                </c:pt>
                <c:pt idx="13">
                  <c:v>43954</c:v>
                </c:pt>
                <c:pt idx="14">
                  <c:v>43955</c:v>
                </c:pt>
                <c:pt idx="15">
                  <c:v>43956</c:v>
                </c:pt>
                <c:pt idx="16">
                  <c:v>43957</c:v>
                </c:pt>
                <c:pt idx="17">
                  <c:v>43958</c:v>
                </c:pt>
                <c:pt idx="18">
                  <c:v>43959</c:v>
                </c:pt>
                <c:pt idx="19">
                  <c:v>43960</c:v>
                </c:pt>
                <c:pt idx="20">
                  <c:v>43961</c:v>
                </c:pt>
                <c:pt idx="21">
                  <c:v>43962</c:v>
                </c:pt>
                <c:pt idx="22">
                  <c:v>43963</c:v>
                </c:pt>
                <c:pt idx="23">
                  <c:v>43964</c:v>
                </c:pt>
                <c:pt idx="24">
                  <c:v>43965</c:v>
                </c:pt>
                <c:pt idx="25">
                  <c:v>43966</c:v>
                </c:pt>
                <c:pt idx="26">
                  <c:v>43967</c:v>
                </c:pt>
                <c:pt idx="27">
                  <c:v>43968</c:v>
                </c:pt>
                <c:pt idx="28">
                  <c:v>43969</c:v>
                </c:pt>
                <c:pt idx="29">
                  <c:v>43970</c:v>
                </c:pt>
                <c:pt idx="30">
                  <c:v>43971</c:v>
                </c:pt>
                <c:pt idx="31">
                  <c:v>43972</c:v>
                </c:pt>
                <c:pt idx="32">
                  <c:v>43973</c:v>
                </c:pt>
                <c:pt idx="33">
                  <c:v>43974</c:v>
                </c:pt>
                <c:pt idx="34">
                  <c:v>43975</c:v>
                </c:pt>
                <c:pt idx="35">
                  <c:v>43976</c:v>
                </c:pt>
                <c:pt idx="36">
                  <c:v>43977</c:v>
                </c:pt>
                <c:pt idx="37">
                  <c:v>43978</c:v>
                </c:pt>
                <c:pt idx="38">
                  <c:v>43979</c:v>
                </c:pt>
                <c:pt idx="39">
                  <c:v>43980</c:v>
                </c:pt>
                <c:pt idx="40">
                  <c:v>43981</c:v>
                </c:pt>
                <c:pt idx="41">
                  <c:v>43982</c:v>
                </c:pt>
                <c:pt idx="42">
                  <c:v>43983</c:v>
                </c:pt>
                <c:pt idx="43">
                  <c:v>43984</c:v>
                </c:pt>
                <c:pt idx="44">
                  <c:v>43985</c:v>
                </c:pt>
                <c:pt idx="45">
                  <c:v>43986</c:v>
                </c:pt>
                <c:pt idx="46">
                  <c:v>43987</c:v>
                </c:pt>
                <c:pt idx="47">
                  <c:v>43988</c:v>
                </c:pt>
                <c:pt idx="48">
                  <c:v>43989</c:v>
                </c:pt>
                <c:pt idx="49">
                  <c:v>43990</c:v>
                </c:pt>
                <c:pt idx="50">
                  <c:v>43991</c:v>
                </c:pt>
                <c:pt idx="51">
                  <c:v>43992</c:v>
                </c:pt>
                <c:pt idx="52">
                  <c:v>43993</c:v>
                </c:pt>
                <c:pt idx="53">
                  <c:v>43994</c:v>
                </c:pt>
                <c:pt idx="54">
                  <c:v>43995</c:v>
                </c:pt>
                <c:pt idx="55">
                  <c:v>43996</c:v>
                </c:pt>
                <c:pt idx="56">
                  <c:v>43997</c:v>
                </c:pt>
                <c:pt idx="57">
                  <c:v>43998</c:v>
                </c:pt>
                <c:pt idx="58">
                  <c:v>43999</c:v>
                </c:pt>
                <c:pt idx="59">
                  <c:v>44000</c:v>
                </c:pt>
                <c:pt idx="60">
                  <c:v>44001</c:v>
                </c:pt>
                <c:pt idx="61">
                  <c:v>44002</c:v>
                </c:pt>
                <c:pt idx="62">
                  <c:v>44003</c:v>
                </c:pt>
                <c:pt idx="63">
                  <c:v>44004</c:v>
                </c:pt>
                <c:pt idx="64">
                  <c:v>44005</c:v>
                </c:pt>
                <c:pt idx="65">
                  <c:v>44006</c:v>
                </c:pt>
                <c:pt idx="66">
                  <c:v>44007</c:v>
                </c:pt>
                <c:pt idx="67">
                  <c:v>44008</c:v>
                </c:pt>
                <c:pt idx="68">
                  <c:v>44009</c:v>
                </c:pt>
                <c:pt idx="69">
                  <c:v>44010</c:v>
                </c:pt>
                <c:pt idx="70">
                  <c:v>44011</c:v>
                </c:pt>
                <c:pt idx="71">
                  <c:v>44012</c:v>
                </c:pt>
                <c:pt idx="72">
                  <c:v>44013</c:v>
                </c:pt>
                <c:pt idx="73">
                  <c:v>44014</c:v>
                </c:pt>
                <c:pt idx="74">
                  <c:v>44015</c:v>
                </c:pt>
                <c:pt idx="75">
                  <c:v>44016</c:v>
                </c:pt>
                <c:pt idx="76">
                  <c:v>44017</c:v>
                </c:pt>
                <c:pt idx="77">
                  <c:v>44018</c:v>
                </c:pt>
                <c:pt idx="78">
                  <c:v>44019</c:v>
                </c:pt>
                <c:pt idx="79">
                  <c:v>44020</c:v>
                </c:pt>
                <c:pt idx="80">
                  <c:v>44021</c:v>
                </c:pt>
                <c:pt idx="81">
                  <c:v>44022</c:v>
                </c:pt>
                <c:pt idx="82">
                  <c:v>44023</c:v>
                </c:pt>
                <c:pt idx="83">
                  <c:v>44024</c:v>
                </c:pt>
                <c:pt idx="84">
                  <c:v>44025</c:v>
                </c:pt>
                <c:pt idx="85">
                  <c:v>44026</c:v>
                </c:pt>
                <c:pt idx="86">
                  <c:v>44027</c:v>
                </c:pt>
                <c:pt idx="87">
                  <c:v>44028</c:v>
                </c:pt>
                <c:pt idx="88">
                  <c:v>44029</c:v>
                </c:pt>
                <c:pt idx="89">
                  <c:v>44030</c:v>
                </c:pt>
                <c:pt idx="90">
                  <c:v>44031</c:v>
                </c:pt>
                <c:pt idx="91">
                  <c:v>44032</c:v>
                </c:pt>
                <c:pt idx="92">
                  <c:v>44033</c:v>
                </c:pt>
                <c:pt idx="93">
                  <c:v>44034</c:v>
                </c:pt>
                <c:pt idx="94">
                  <c:v>44035</c:v>
                </c:pt>
                <c:pt idx="95">
                  <c:v>44036</c:v>
                </c:pt>
                <c:pt idx="96">
                  <c:v>44037</c:v>
                </c:pt>
                <c:pt idx="97">
                  <c:v>44038</c:v>
                </c:pt>
                <c:pt idx="98">
                  <c:v>44039</c:v>
                </c:pt>
                <c:pt idx="99">
                  <c:v>44040</c:v>
                </c:pt>
                <c:pt idx="100">
                  <c:v>44041</c:v>
                </c:pt>
                <c:pt idx="101">
                  <c:v>44042</c:v>
                </c:pt>
                <c:pt idx="102">
                  <c:v>44043</c:v>
                </c:pt>
                <c:pt idx="103">
                  <c:v>44044</c:v>
                </c:pt>
                <c:pt idx="104">
                  <c:v>44045</c:v>
                </c:pt>
                <c:pt idx="105">
                  <c:v>44046</c:v>
                </c:pt>
                <c:pt idx="106">
                  <c:v>44047</c:v>
                </c:pt>
                <c:pt idx="107">
                  <c:v>44048</c:v>
                </c:pt>
                <c:pt idx="108">
                  <c:v>44049</c:v>
                </c:pt>
                <c:pt idx="109">
                  <c:v>44050</c:v>
                </c:pt>
                <c:pt idx="110">
                  <c:v>44051</c:v>
                </c:pt>
                <c:pt idx="111">
                  <c:v>44052</c:v>
                </c:pt>
                <c:pt idx="112">
                  <c:v>44053</c:v>
                </c:pt>
                <c:pt idx="113">
                  <c:v>44054</c:v>
                </c:pt>
                <c:pt idx="114">
                  <c:v>44055</c:v>
                </c:pt>
                <c:pt idx="115">
                  <c:v>44056</c:v>
                </c:pt>
                <c:pt idx="116">
                  <c:v>44057</c:v>
                </c:pt>
                <c:pt idx="117">
                  <c:v>44058</c:v>
                </c:pt>
                <c:pt idx="118">
                  <c:v>44059</c:v>
                </c:pt>
                <c:pt idx="119">
                  <c:v>44060</c:v>
                </c:pt>
                <c:pt idx="120">
                  <c:v>44061</c:v>
                </c:pt>
                <c:pt idx="121">
                  <c:v>44062</c:v>
                </c:pt>
                <c:pt idx="122">
                  <c:v>44063</c:v>
                </c:pt>
                <c:pt idx="123">
                  <c:v>44064</c:v>
                </c:pt>
                <c:pt idx="124">
                  <c:v>44065</c:v>
                </c:pt>
                <c:pt idx="125">
                  <c:v>44066</c:v>
                </c:pt>
                <c:pt idx="126">
                  <c:v>44067</c:v>
                </c:pt>
                <c:pt idx="127">
                  <c:v>44068</c:v>
                </c:pt>
                <c:pt idx="128">
                  <c:v>44069</c:v>
                </c:pt>
                <c:pt idx="129">
                  <c:v>44070</c:v>
                </c:pt>
                <c:pt idx="130">
                  <c:v>44071</c:v>
                </c:pt>
                <c:pt idx="131">
                  <c:v>44072</c:v>
                </c:pt>
                <c:pt idx="132">
                  <c:v>44073</c:v>
                </c:pt>
                <c:pt idx="133">
                  <c:v>44074</c:v>
                </c:pt>
                <c:pt idx="134">
                  <c:v>44075</c:v>
                </c:pt>
                <c:pt idx="135">
                  <c:v>44076</c:v>
                </c:pt>
                <c:pt idx="136">
                  <c:v>44077</c:v>
                </c:pt>
                <c:pt idx="137">
                  <c:v>44078</c:v>
                </c:pt>
                <c:pt idx="138">
                  <c:v>44079</c:v>
                </c:pt>
                <c:pt idx="139">
                  <c:v>44080</c:v>
                </c:pt>
                <c:pt idx="140">
                  <c:v>44081</c:v>
                </c:pt>
                <c:pt idx="141">
                  <c:v>44082</c:v>
                </c:pt>
                <c:pt idx="142">
                  <c:v>44083</c:v>
                </c:pt>
                <c:pt idx="143">
                  <c:v>44084</c:v>
                </c:pt>
                <c:pt idx="144">
                  <c:v>44085</c:v>
                </c:pt>
                <c:pt idx="145">
                  <c:v>44086</c:v>
                </c:pt>
                <c:pt idx="146">
                  <c:v>44087</c:v>
                </c:pt>
                <c:pt idx="147">
                  <c:v>44088</c:v>
                </c:pt>
                <c:pt idx="148">
                  <c:v>44089</c:v>
                </c:pt>
                <c:pt idx="149">
                  <c:v>44090</c:v>
                </c:pt>
                <c:pt idx="150">
                  <c:v>44091</c:v>
                </c:pt>
                <c:pt idx="151">
                  <c:v>44092</c:v>
                </c:pt>
                <c:pt idx="152">
                  <c:v>44093</c:v>
                </c:pt>
                <c:pt idx="153">
                  <c:v>44094</c:v>
                </c:pt>
                <c:pt idx="154">
                  <c:v>44095</c:v>
                </c:pt>
                <c:pt idx="155">
                  <c:v>44096</c:v>
                </c:pt>
                <c:pt idx="156">
                  <c:v>44097</c:v>
                </c:pt>
                <c:pt idx="157">
                  <c:v>44098</c:v>
                </c:pt>
                <c:pt idx="158">
                  <c:v>44099</c:v>
                </c:pt>
                <c:pt idx="159">
                  <c:v>44100</c:v>
                </c:pt>
                <c:pt idx="160">
                  <c:v>44101</c:v>
                </c:pt>
                <c:pt idx="161">
                  <c:v>44102</c:v>
                </c:pt>
                <c:pt idx="162">
                  <c:v>44103</c:v>
                </c:pt>
                <c:pt idx="163">
                  <c:v>44104</c:v>
                </c:pt>
                <c:pt idx="164">
                  <c:v>44105</c:v>
                </c:pt>
                <c:pt idx="165">
                  <c:v>44106</c:v>
                </c:pt>
                <c:pt idx="166">
                  <c:v>44107</c:v>
                </c:pt>
                <c:pt idx="167">
                  <c:v>44108</c:v>
                </c:pt>
                <c:pt idx="168">
                  <c:v>44109</c:v>
                </c:pt>
                <c:pt idx="169">
                  <c:v>44110</c:v>
                </c:pt>
                <c:pt idx="170">
                  <c:v>44111</c:v>
                </c:pt>
                <c:pt idx="171">
                  <c:v>44112</c:v>
                </c:pt>
                <c:pt idx="172">
                  <c:v>44113</c:v>
                </c:pt>
                <c:pt idx="173">
                  <c:v>44114</c:v>
                </c:pt>
                <c:pt idx="174">
                  <c:v>44115</c:v>
                </c:pt>
                <c:pt idx="175">
                  <c:v>44116</c:v>
                </c:pt>
                <c:pt idx="176">
                  <c:v>44117</c:v>
                </c:pt>
                <c:pt idx="177">
                  <c:v>44118</c:v>
                </c:pt>
                <c:pt idx="178">
                  <c:v>44119</c:v>
                </c:pt>
                <c:pt idx="179">
                  <c:v>44120</c:v>
                </c:pt>
                <c:pt idx="180">
                  <c:v>44121</c:v>
                </c:pt>
                <c:pt idx="181">
                  <c:v>44122</c:v>
                </c:pt>
                <c:pt idx="182">
                  <c:v>44123</c:v>
                </c:pt>
                <c:pt idx="183">
                  <c:v>44124</c:v>
                </c:pt>
                <c:pt idx="184">
                  <c:v>44125</c:v>
                </c:pt>
                <c:pt idx="185">
                  <c:v>44126</c:v>
                </c:pt>
                <c:pt idx="186">
                  <c:v>44127</c:v>
                </c:pt>
                <c:pt idx="187">
                  <c:v>44128</c:v>
                </c:pt>
                <c:pt idx="188">
                  <c:v>44129</c:v>
                </c:pt>
                <c:pt idx="189">
                  <c:v>44130</c:v>
                </c:pt>
                <c:pt idx="190">
                  <c:v>44131</c:v>
                </c:pt>
                <c:pt idx="191">
                  <c:v>44132</c:v>
                </c:pt>
                <c:pt idx="192">
                  <c:v>44133</c:v>
                </c:pt>
                <c:pt idx="193">
                  <c:v>44134</c:v>
                </c:pt>
                <c:pt idx="194">
                  <c:v>44135</c:v>
                </c:pt>
                <c:pt idx="195">
                  <c:v>44136</c:v>
                </c:pt>
                <c:pt idx="196">
                  <c:v>44137</c:v>
                </c:pt>
                <c:pt idx="197">
                  <c:v>44138</c:v>
                </c:pt>
                <c:pt idx="198">
                  <c:v>44139</c:v>
                </c:pt>
                <c:pt idx="199">
                  <c:v>44140</c:v>
                </c:pt>
                <c:pt idx="200">
                  <c:v>44141</c:v>
                </c:pt>
                <c:pt idx="201">
                  <c:v>44142</c:v>
                </c:pt>
                <c:pt idx="202">
                  <c:v>44143</c:v>
                </c:pt>
                <c:pt idx="203">
                  <c:v>44144</c:v>
                </c:pt>
                <c:pt idx="204">
                  <c:v>44145</c:v>
                </c:pt>
                <c:pt idx="205">
                  <c:v>44146</c:v>
                </c:pt>
                <c:pt idx="206">
                  <c:v>44147</c:v>
                </c:pt>
                <c:pt idx="207">
                  <c:v>44148</c:v>
                </c:pt>
                <c:pt idx="208">
                  <c:v>44149</c:v>
                </c:pt>
                <c:pt idx="209">
                  <c:v>44150</c:v>
                </c:pt>
                <c:pt idx="210">
                  <c:v>44151</c:v>
                </c:pt>
                <c:pt idx="211">
                  <c:v>44152</c:v>
                </c:pt>
                <c:pt idx="212">
                  <c:v>44153</c:v>
                </c:pt>
                <c:pt idx="213">
                  <c:v>44154</c:v>
                </c:pt>
                <c:pt idx="214">
                  <c:v>44155</c:v>
                </c:pt>
                <c:pt idx="215">
                  <c:v>44156</c:v>
                </c:pt>
                <c:pt idx="216">
                  <c:v>44157</c:v>
                </c:pt>
                <c:pt idx="217">
                  <c:v>44158</c:v>
                </c:pt>
                <c:pt idx="218">
                  <c:v>44159</c:v>
                </c:pt>
                <c:pt idx="219">
                  <c:v>44160</c:v>
                </c:pt>
                <c:pt idx="220">
                  <c:v>44161</c:v>
                </c:pt>
                <c:pt idx="221">
                  <c:v>44162</c:v>
                </c:pt>
                <c:pt idx="222">
                  <c:v>44163</c:v>
                </c:pt>
                <c:pt idx="223">
                  <c:v>44164</c:v>
                </c:pt>
                <c:pt idx="224">
                  <c:v>44165</c:v>
                </c:pt>
                <c:pt idx="225">
                  <c:v>44166</c:v>
                </c:pt>
                <c:pt idx="226">
                  <c:v>44167</c:v>
                </c:pt>
                <c:pt idx="227">
                  <c:v>44168</c:v>
                </c:pt>
                <c:pt idx="228">
                  <c:v>44169</c:v>
                </c:pt>
                <c:pt idx="229">
                  <c:v>44170</c:v>
                </c:pt>
                <c:pt idx="230">
                  <c:v>44171</c:v>
                </c:pt>
                <c:pt idx="231">
                  <c:v>44172</c:v>
                </c:pt>
                <c:pt idx="232">
                  <c:v>44173</c:v>
                </c:pt>
                <c:pt idx="233">
                  <c:v>44174</c:v>
                </c:pt>
                <c:pt idx="234">
                  <c:v>44175</c:v>
                </c:pt>
                <c:pt idx="235">
                  <c:v>44176</c:v>
                </c:pt>
                <c:pt idx="236">
                  <c:v>44177</c:v>
                </c:pt>
                <c:pt idx="237">
                  <c:v>44178</c:v>
                </c:pt>
                <c:pt idx="238">
                  <c:v>44179</c:v>
                </c:pt>
                <c:pt idx="239">
                  <c:v>44180</c:v>
                </c:pt>
                <c:pt idx="240">
                  <c:v>44181</c:v>
                </c:pt>
                <c:pt idx="241">
                  <c:v>44182</c:v>
                </c:pt>
                <c:pt idx="242">
                  <c:v>44183</c:v>
                </c:pt>
                <c:pt idx="243">
                  <c:v>44184</c:v>
                </c:pt>
                <c:pt idx="244">
                  <c:v>44185</c:v>
                </c:pt>
                <c:pt idx="245">
                  <c:v>44186</c:v>
                </c:pt>
                <c:pt idx="246">
                  <c:v>44187</c:v>
                </c:pt>
                <c:pt idx="247">
                  <c:v>44188</c:v>
                </c:pt>
                <c:pt idx="248">
                  <c:v>44189</c:v>
                </c:pt>
                <c:pt idx="249">
                  <c:v>44190</c:v>
                </c:pt>
                <c:pt idx="250">
                  <c:v>44191</c:v>
                </c:pt>
                <c:pt idx="251">
                  <c:v>44192</c:v>
                </c:pt>
                <c:pt idx="252">
                  <c:v>44193</c:v>
                </c:pt>
                <c:pt idx="253">
                  <c:v>44194</c:v>
                </c:pt>
                <c:pt idx="254">
                  <c:v>44195</c:v>
                </c:pt>
                <c:pt idx="255">
                  <c:v>44196</c:v>
                </c:pt>
                <c:pt idx="256">
                  <c:v>44197</c:v>
                </c:pt>
                <c:pt idx="257">
                  <c:v>44198</c:v>
                </c:pt>
                <c:pt idx="258">
                  <c:v>44199</c:v>
                </c:pt>
                <c:pt idx="259">
                  <c:v>44200</c:v>
                </c:pt>
                <c:pt idx="260">
                  <c:v>44201</c:v>
                </c:pt>
                <c:pt idx="261">
                  <c:v>44202</c:v>
                </c:pt>
                <c:pt idx="262">
                  <c:v>44203</c:v>
                </c:pt>
                <c:pt idx="263">
                  <c:v>44204</c:v>
                </c:pt>
                <c:pt idx="264">
                  <c:v>44205</c:v>
                </c:pt>
                <c:pt idx="265">
                  <c:v>44206</c:v>
                </c:pt>
                <c:pt idx="266">
                  <c:v>44207</c:v>
                </c:pt>
                <c:pt idx="267">
                  <c:v>44208</c:v>
                </c:pt>
                <c:pt idx="268">
                  <c:v>44209</c:v>
                </c:pt>
                <c:pt idx="269">
                  <c:v>44210</c:v>
                </c:pt>
                <c:pt idx="270">
                  <c:v>44211</c:v>
                </c:pt>
                <c:pt idx="271">
                  <c:v>44212</c:v>
                </c:pt>
                <c:pt idx="272">
                  <c:v>44213</c:v>
                </c:pt>
                <c:pt idx="273">
                  <c:v>44214</c:v>
                </c:pt>
                <c:pt idx="274">
                  <c:v>44215</c:v>
                </c:pt>
                <c:pt idx="275">
                  <c:v>44216</c:v>
                </c:pt>
                <c:pt idx="276">
                  <c:v>44217</c:v>
                </c:pt>
                <c:pt idx="277">
                  <c:v>44218</c:v>
                </c:pt>
                <c:pt idx="278">
                  <c:v>44219</c:v>
                </c:pt>
                <c:pt idx="279">
                  <c:v>44220</c:v>
                </c:pt>
                <c:pt idx="280">
                  <c:v>44221</c:v>
                </c:pt>
                <c:pt idx="281">
                  <c:v>44222</c:v>
                </c:pt>
                <c:pt idx="282">
                  <c:v>44223</c:v>
                </c:pt>
                <c:pt idx="283">
                  <c:v>44224</c:v>
                </c:pt>
                <c:pt idx="284">
                  <c:v>44225</c:v>
                </c:pt>
                <c:pt idx="285">
                  <c:v>44226</c:v>
                </c:pt>
                <c:pt idx="286">
                  <c:v>44227</c:v>
                </c:pt>
                <c:pt idx="287">
                  <c:v>44228</c:v>
                </c:pt>
                <c:pt idx="288">
                  <c:v>44229</c:v>
                </c:pt>
                <c:pt idx="289">
                  <c:v>44230</c:v>
                </c:pt>
                <c:pt idx="290">
                  <c:v>44231</c:v>
                </c:pt>
                <c:pt idx="291">
                  <c:v>44232</c:v>
                </c:pt>
                <c:pt idx="292">
                  <c:v>44233</c:v>
                </c:pt>
                <c:pt idx="293">
                  <c:v>44234</c:v>
                </c:pt>
                <c:pt idx="294">
                  <c:v>44235</c:v>
                </c:pt>
                <c:pt idx="295">
                  <c:v>44236</c:v>
                </c:pt>
                <c:pt idx="296">
                  <c:v>44237</c:v>
                </c:pt>
                <c:pt idx="297">
                  <c:v>44238</c:v>
                </c:pt>
                <c:pt idx="298">
                  <c:v>44239</c:v>
                </c:pt>
                <c:pt idx="299">
                  <c:v>44240</c:v>
                </c:pt>
                <c:pt idx="300">
                  <c:v>44241</c:v>
                </c:pt>
                <c:pt idx="301">
                  <c:v>44242</c:v>
                </c:pt>
                <c:pt idx="302">
                  <c:v>44243</c:v>
                </c:pt>
                <c:pt idx="303">
                  <c:v>44244</c:v>
                </c:pt>
                <c:pt idx="304">
                  <c:v>44245</c:v>
                </c:pt>
                <c:pt idx="305">
                  <c:v>44246</c:v>
                </c:pt>
                <c:pt idx="306">
                  <c:v>44247</c:v>
                </c:pt>
                <c:pt idx="307">
                  <c:v>44248</c:v>
                </c:pt>
                <c:pt idx="308">
                  <c:v>44249</c:v>
                </c:pt>
                <c:pt idx="309">
                  <c:v>44250</c:v>
                </c:pt>
                <c:pt idx="310">
                  <c:v>44251</c:v>
                </c:pt>
                <c:pt idx="311">
                  <c:v>44252</c:v>
                </c:pt>
                <c:pt idx="312">
                  <c:v>44253</c:v>
                </c:pt>
                <c:pt idx="313">
                  <c:v>44254</c:v>
                </c:pt>
                <c:pt idx="314">
                  <c:v>44255</c:v>
                </c:pt>
                <c:pt idx="315">
                  <c:v>44256</c:v>
                </c:pt>
                <c:pt idx="316">
                  <c:v>44257</c:v>
                </c:pt>
                <c:pt idx="317">
                  <c:v>44258</c:v>
                </c:pt>
                <c:pt idx="318">
                  <c:v>44259</c:v>
                </c:pt>
                <c:pt idx="319">
                  <c:v>44260</c:v>
                </c:pt>
                <c:pt idx="320">
                  <c:v>44261</c:v>
                </c:pt>
                <c:pt idx="321">
                  <c:v>44262</c:v>
                </c:pt>
                <c:pt idx="322">
                  <c:v>44263</c:v>
                </c:pt>
                <c:pt idx="323">
                  <c:v>44264</c:v>
                </c:pt>
                <c:pt idx="324">
                  <c:v>44265</c:v>
                </c:pt>
                <c:pt idx="325">
                  <c:v>44266</c:v>
                </c:pt>
                <c:pt idx="326">
                  <c:v>44267</c:v>
                </c:pt>
                <c:pt idx="327">
                  <c:v>44268</c:v>
                </c:pt>
                <c:pt idx="328">
                  <c:v>44269</c:v>
                </c:pt>
                <c:pt idx="329">
                  <c:v>44270</c:v>
                </c:pt>
                <c:pt idx="330">
                  <c:v>44271</c:v>
                </c:pt>
                <c:pt idx="331">
                  <c:v>44272</c:v>
                </c:pt>
                <c:pt idx="332">
                  <c:v>44273</c:v>
                </c:pt>
                <c:pt idx="333">
                  <c:v>44274</c:v>
                </c:pt>
                <c:pt idx="334">
                  <c:v>44275</c:v>
                </c:pt>
                <c:pt idx="335">
                  <c:v>44276</c:v>
                </c:pt>
                <c:pt idx="336">
                  <c:v>44277</c:v>
                </c:pt>
                <c:pt idx="337">
                  <c:v>44278</c:v>
                </c:pt>
                <c:pt idx="338">
                  <c:v>44279</c:v>
                </c:pt>
                <c:pt idx="339">
                  <c:v>44280</c:v>
                </c:pt>
                <c:pt idx="340">
                  <c:v>44281</c:v>
                </c:pt>
                <c:pt idx="341">
                  <c:v>44282</c:v>
                </c:pt>
                <c:pt idx="342">
                  <c:v>44283</c:v>
                </c:pt>
                <c:pt idx="343">
                  <c:v>44284</c:v>
                </c:pt>
                <c:pt idx="344">
                  <c:v>44285</c:v>
                </c:pt>
                <c:pt idx="345">
                  <c:v>44286</c:v>
                </c:pt>
                <c:pt idx="346">
                  <c:v>44287</c:v>
                </c:pt>
                <c:pt idx="347">
                  <c:v>44288</c:v>
                </c:pt>
                <c:pt idx="348">
                  <c:v>44289</c:v>
                </c:pt>
                <c:pt idx="349">
                  <c:v>44290</c:v>
                </c:pt>
                <c:pt idx="350">
                  <c:v>44291</c:v>
                </c:pt>
                <c:pt idx="351">
                  <c:v>44292</c:v>
                </c:pt>
                <c:pt idx="352">
                  <c:v>44293</c:v>
                </c:pt>
                <c:pt idx="353">
                  <c:v>44294</c:v>
                </c:pt>
                <c:pt idx="354">
                  <c:v>44295</c:v>
                </c:pt>
                <c:pt idx="355">
                  <c:v>44296</c:v>
                </c:pt>
                <c:pt idx="356">
                  <c:v>44297</c:v>
                </c:pt>
                <c:pt idx="357">
                  <c:v>44298</c:v>
                </c:pt>
                <c:pt idx="358">
                  <c:v>44299</c:v>
                </c:pt>
                <c:pt idx="359">
                  <c:v>44300</c:v>
                </c:pt>
                <c:pt idx="360">
                  <c:v>44301</c:v>
                </c:pt>
                <c:pt idx="361">
                  <c:v>44302</c:v>
                </c:pt>
                <c:pt idx="362">
                  <c:v>44303</c:v>
                </c:pt>
                <c:pt idx="363">
                  <c:v>44304</c:v>
                </c:pt>
                <c:pt idx="364">
                  <c:v>44305</c:v>
                </c:pt>
                <c:pt idx="365">
                  <c:v>44306</c:v>
                </c:pt>
                <c:pt idx="366">
                  <c:v>44307</c:v>
                </c:pt>
                <c:pt idx="367">
                  <c:v>44308</c:v>
                </c:pt>
                <c:pt idx="368">
                  <c:v>44309</c:v>
                </c:pt>
                <c:pt idx="369">
                  <c:v>44310</c:v>
                </c:pt>
                <c:pt idx="370">
                  <c:v>44311</c:v>
                </c:pt>
                <c:pt idx="371">
                  <c:v>44312</c:v>
                </c:pt>
                <c:pt idx="372">
                  <c:v>44313</c:v>
                </c:pt>
                <c:pt idx="373">
                  <c:v>44314</c:v>
                </c:pt>
                <c:pt idx="374">
                  <c:v>44315</c:v>
                </c:pt>
                <c:pt idx="375">
                  <c:v>44316</c:v>
                </c:pt>
                <c:pt idx="376">
                  <c:v>44317</c:v>
                </c:pt>
                <c:pt idx="377">
                  <c:v>44318</c:v>
                </c:pt>
                <c:pt idx="378">
                  <c:v>44319</c:v>
                </c:pt>
                <c:pt idx="379">
                  <c:v>44320</c:v>
                </c:pt>
                <c:pt idx="380">
                  <c:v>44321</c:v>
                </c:pt>
                <c:pt idx="381">
                  <c:v>44322</c:v>
                </c:pt>
                <c:pt idx="382">
                  <c:v>44323</c:v>
                </c:pt>
                <c:pt idx="383">
                  <c:v>44324</c:v>
                </c:pt>
              </c:numCache>
            </c:numRef>
          </c:cat>
          <c:val>
            <c:numRef>
              <c:f>Indicadores_diarios!$H$3:$H$386</c:f>
              <c:numCache>
                <c:formatCode>0.00%</c:formatCode>
                <c:ptCount val="384"/>
                <c:pt idx="0">
                  <c:v>0.10526315789473684</c:v>
                </c:pt>
                <c:pt idx="1">
                  <c:v>9.0476190476190474E-2</c:v>
                </c:pt>
                <c:pt idx="2">
                  <c:v>8.2304526748971193E-2</c:v>
                </c:pt>
                <c:pt idx="3">
                  <c:v>6.7901234567901231E-2</c:v>
                </c:pt>
                <c:pt idx="4">
                  <c:v>6.5375302663438259E-2</c:v>
                </c:pt>
                <c:pt idx="5">
                  <c:v>5.7884231536926151E-2</c:v>
                </c:pt>
                <c:pt idx="6">
                  <c:v>5.7142857142857141E-2</c:v>
                </c:pt>
                <c:pt idx="7">
                  <c:v>5.2877138413685847E-2</c:v>
                </c:pt>
                <c:pt idx="8">
                  <c:v>4.633204633204633E-2</c:v>
                </c:pt>
                <c:pt idx="9">
                  <c:v>4.2842215256008356E-2</c:v>
                </c:pt>
                <c:pt idx="10">
                  <c:v>4.4976076555023926E-2</c:v>
                </c:pt>
                <c:pt idx="11">
                  <c:v>4.3230016313213701E-2</c:v>
                </c:pt>
                <c:pt idx="12">
                  <c:v>4.2304886943836613E-2</c:v>
                </c:pt>
                <c:pt idx="13">
                  <c:v>4.4413601665510061E-2</c:v>
                </c:pt>
                <c:pt idx="14">
                  <c:v>4.6814044213263982E-2</c:v>
                </c:pt>
                <c:pt idx="15">
                  <c:v>4.9844236760124609E-2</c:v>
                </c:pt>
                <c:pt idx="16">
                  <c:v>5.2260716382853789E-2</c:v>
                </c:pt>
                <c:pt idx="17">
                  <c:v>5.2490626673808251E-2</c:v>
                </c:pt>
                <c:pt idx="18">
                  <c:v>5.3123462862764391E-2</c:v>
                </c:pt>
                <c:pt idx="19">
                  <c:v>5.2486187845303865E-2</c:v>
                </c:pt>
                <c:pt idx="20">
                  <c:v>5.5801594331266607E-2</c:v>
                </c:pt>
                <c:pt idx="21">
                  <c:v>5.8898847631242E-2</c:v>
                </c:pt>
                <c:pt idx="22">
                  <c:v>5.8139534883720929E-2</c:v>
                </c:pt>
                <c:pt idx="23">
                  <c:v>5.9398768562115178E-2</c:v>
                </c:pt>
                <c:pt idx="24">
                  <c:v>5.9555854643337819E-2</c:v>
                </c:pt>
                <c:pt idx="25">
                  <c:v>5.8219178082191778E-2</c:v>
                </c:pt>
                <c:pt idx="26">
                  <c:v>5.538547175062622E-2</c:v>
                </c:pt>
                <c:pt idx="27">
                  <c:v>5.5031446540880505E-2</c:v>
                </c:pt>
                <c:pt idx="28">
                  <c:v>5.4825105432895066E-2</c:v>
                </c:pt>
                <c:pt idx="29">
                  <c:v>5.4179208150034727E-2</c:v>
                </c:pt>
                <c:pt idx="30">
                  <c:v>5.6569754338517013E-2</c:v>
                </c:pt>
                <c:pt idx="31">
                  <c:v>5.3295362082994305E-2</c:v>
                </c:pt>
                <c:pt idx="32">
                  <c:v>5.2810260279139945E-2</c:v>
                </c:pt>
                <c:pt idx="33">
                  <c:v>5.3463587921847244E-2</c:v>
                </c:pt>
                <c:pt idx="34">
                  <c:v>5.0852912777598971E-2</c:v>
                </c:pt>
                <c:pt idx="35">
                  <c:v>5.0434001795869501E-2</c:v>
                </c:pt>
                <c:pt idx="36">
                  <c:v>4.9872485123264379E-2</c:v>
                </c:pt>
                <c:pt idx="37">
                  <c:v>4.8548812664907653E-2</c:v>
                </c:pt>
                <c:pt idx="38">
                  <c:v>4.7790466732869907E-2</c:v>
                </c:pt>
                <c:pt idx="39">
                  <c:v>4.7105232625594615E-2</c:v>
                </c:pt>
                <c:pt idx="40">
                  <c:v>4.5972026455600133E-2</c:v>
                </c:pt>
                <c:pt idx="41">
                  <c:v>4.3059875583203733E-2</c:v>
                </c:pt>
                <c:pt idx="42">
                  <c:v>4.2539448186767553E-2</c:v>
                </c:pt>
                <c:pt idx="43">
                  <c:v>4.1699108919456704E-2</c:v>
                </c:pt>
                <c:pt idx="44">
                  <c:v>4.0783428709599417E-2</c:v>
                </c:pt>
                <c:pt idx="45">
                  <c:v>4.054673182651191E-2</c:v>
                </c:pt>
                <c:pt idx="46">
                  <c:v>3.995982495157472E-2</c:v>
                </c:pt>
                <c:pt idx="47">
                  <c:v>3.9276555540558783E-2</c:v>
                </c:pt>
                <c:pt idx="48">
                  <c:v>3.8265630969056413E-2</c:v>
                </c:pt>
                <c:pt idx="49">
                  <c:v>3.8068425240222782E-2</c:v>
                </c:pt>
                <c:pt idx="50">
                  <c:v>3.7224451811783868E-2</c:v>
                </c:pt>
                <c:pt idx="51">
                  <c:v>3.6311619718309859E-2</c:v>
                </c:pt>
                <c:pt idx="52">
                  <c:v>3.546875E-2</c:v>
                </c:pt>
                <c:pt idx="53">
                  <c:v>3.4995756577305179E-2</c:v>
                </c:pt>
                <c:pt idx="54">
                  <c:v>3.4614832192272703E-2</c:v>
                </c:pt>
                <c:pt idx="55">
                  <c:v>3.351502319924321E-2</c:v>
                </c:pt>
                <c:pt idx="56">
                  <c:v>3.3499084009421615E-2</c:v>
                </c:pt>
                <c:pt idx="57">
                  <c:v>3.355619498984428E-2</c:v>
                </c:pt>
                <c:pt idx="58">
                  <c:v>3.2613503840431095E-2</c:v>
                </c:pt>
                <c:pt idx="59">
                  <c:v>3.2419147193071429E-2</c:v>
                </c:pt>
                <c:pt idx="60">
                  <c:v>3.1517133724819742E-2</c:v>
                </c:pt>
                <c:pt idx="61">
                  <c:v>3.1265795364286232E-2</c:v>
                </c:pt>
                <c:pt idx="62">
                  <c:v>3.0847611403845482E-2</c:v>
                </c:pt>
                <c:pt idx="63">
                  <c:v>3.0719510120768838E-2</c:v>
                </c:pt>
                <c:pt idx="64">
                  <c:v>3.0420262540091923E-2</c:v>
                </c:pt>
                <c:pt idx="65">
                  <c:v>3.0035222542427152E-2</c:v>
                </c:pt>
                <c:pt idx="66">
                  <c:v>2.9876812724154062E-2</c:v>
                </c:pt>
                <c:pt idx="67">
                  <c:v>2.966772151898734E-2</c:v>
                </c:pt>
                <c:pt idx="68">
                  <c:v>2.9623221264282091E-2</c:v>
                </c:pt>
                <c:pt idx="69">
                  <c:v>2.949405455817207E-2</c:v>
                </c:pt>
                <c:pt idx="70">
                  <c:v>2.9388313019706118E-2</c:v>
                </c:pt>
                <c:pt idx="71">
                  <c:v>2.9253100494966908E-2</c:v>
                </c:pt>
                <c:pt idx="72">
                  <c:v>2.9115402373774409E-2</c:v>
                </c:pt>
                <c:pt idx="73">
                  <c:v>2.9227389627089585E-2</c:v>
                </c:pt>
                <c:pt idx="74">
                  <c:v>2.8981356108738674E-2</c:v>
                </c:pt>
                <c:pt idx="75">
                  <c:v>2.8888039740160489E-2</c:v>
                </c:pt>
                <c:pt idx="76">
                  <c:v>2.8871916864905471E-2</c:v>
                </c:pt>
                <c:pt idx="77">
                  <c:v>2.8889053217974317E-2</c:v>
                </c:pt>
                <c:pt idx="78">
                  <c:v>2.8706290338117717E-2</c:v>
                </c:pt>
                <c:pt idx="79">
                  <c:v>2.8661216388639478E-2</c:v>
                </c:pt>
                <c:pt idx="80">
                  <c:v>2.8478155171216227E-2</c:v>
                </c:pt>
                <c:pt idx="81">
                  <c:v>2.8344593826065197E-2</c:v>
                </c:pt>
                <c:pt idx="82">
                  <c:v>2.83198530235476E-2</c:v>
                </c:pt>
                <c:pt idx="83">
                  <c:v>2.8259430840502978E-2</c:v>
                </c:pt>
                <c:pt idx="84">
                  <c:v>2.8015379298427508E-2</c:v>
                </c:pt>
                <c:pt idx="85">
                  <c:v>2.7954472928411873E-2</c:v>
                </c:pt>
                <c:pt idx="86">
                  <c:v>2.7807955874979109E-2</c:v>
                </c:pt>
                <c:pt idx="87">
                  <c:v>2.766036032338819E-2</c:v>
                </c:pt>
                <c:pt idx="88">
                  <c:v>2.7714047875256331E-2</c:v>
                </c:pt>
                <c:pt idx="89">
                  <c:v>2.7852288082608957E-2</c:v>
                </c:pt>
                <c:pt idx="90">
                  <c:v>2.789592443938577E-2</c:v>
                </c:pt>
                <c:pt idx="91">
                  <c:v>2.8087542489116823E-2</c:v>
                </c:pt>
                <c:pt idx="92">
                  <c:v>2.8026927832623501E-2</c:v>
                </c:pt>
                <c:pt idx="93">
                  <c:v>2.7921826625386996E-2</c:v>
                </c:pt>
                <c:pt idx="94">
                  <c:v>2.7737059529022064E-2</c:v>
                </c:pt>
                <c:pt idx="95">
                  <c:v>2.7386293820862734E-2</c:v>
                </c:pt>
                <c:pt idx="96">
                  <c:v>2.7151470856934042E-2</c:v>
                </c:pt>
                <c:pt idx="97">
                  <c:v>2.7087546951748049E-2</c:v>
                </c:pt>
                <c:pt idx="98">
                  <c:v>2.6937584513557752E-2</c:v>
                </c:pt>
                <c:pt idx="99">
                  <c:v>2.6722900843512653E-2</c:v>
                </c:pt>
                <c:pt idx="100">
                  <c:v>2.6495079485238455E-2</c:v>
                </c:pt>
                <c:pt idx="101">
                  <c:v>2.6348361281133964E-2</c:v>
                </c:pt>
                <c:pt idx="102">
                  <c:v>2.6236919213059859E-2</c:v>
                </c:pt>
                <c:pt idx="103">
                  <c:v>2.5921432318992656E-2</c:v>
                </c:pt>
                <c:pt idx="104">
                  <c:v>2.5610539845758354E-2</c:v>
                </c:pt>
                <c:pt idx="105">
                  <c:v>2.5598139475612475E-2</c:v>
                </c:pt>
                <c:pt idx="106">
                  <c:v>2.5587599248630646E-2</c:v>
                </c:pt>
                <c:pt idx="107">
                  <c:v>2.5438514502913043E-2</c:v>
                </c:pt>
                <c:pt idx="108">
                  <c:v>2.5240809303611757E-2</c:v>
                </c:pt>
                <c:pt idx="109">
                  <c:v>2.5092542023181019E-2</c:v>
                </c:pt>
                <c:pt idx="110">
                  <c:v>2.4944567627494457E-2</c:v>
                </c:pt>
                <c:pt idx="111">
                  <c:v>2.4802922514900981E-2</c:v>
                </c:pt>
                <c:pt idx="112">
                  <c:v>2.4737312601667717E-2</c:v>
                </c:pt>
                <c:pt idx="113">
                  <c:v>2.4660912453760789E-2</c:v>
                </c:pt>
                <c:pt idx="114">
                  <c:v>2.4530114263594787E-2</c:v>
                </c:pt>
                <c:pt idx="115">
                  <c:v>2.4366761528550596E-2</c:v>
                </c:pt>
                <c:pt idx="116">
                  <c:v>2.4314914645103325E-2</c:v>
                </c:pt>
                <c:pt idx="117">
                  <c:v>2.4168932793162772E-2</c:v>
                </c:pt>
                <c:pt idx="118">
                  <c:v>2.4101520609343636E-2</c:v>
                </c:pt>
                <c:pt idx="119">
                  <c:v>2.4171213907702431E-2</c:v>
                </c:pt>
                <c:pt idx="120">
                  <c:v>2.4070229711944207E-2</c:v>
                </c:pt>
                <c:pt idx="121">
                  <c:v>2.4062584299973024E-2</c:v>
                </c:pt>
                <c:pt idx="122">
                  <c:v>2.4027766610382997E-2</c:v>
                </c:pt>
                <c:pt idx="123">
                  <c:v>2.4078354868450943E-2</c:v>
                </c:pt>
                <c:pt idx="124">
                  <c:v>2.3983039618391412E-2</c:v>
                </c:pt>
                <c:pt idx="125">
                  <c:v>2.396614682890175E-2</c:v>
                </c:pt>
                <c:pt idx="126">
                  <c:v>2.3883913981305967E-2</c:v>
                </c:pt>
                <c:pt idx="127">
                  <c:v>2.3877025515644915E-2</c:v>
                </c:pt>
                <c:pt idx="128">
                  <c:v>2.3849864842143385E-2</c:v>
                </c:pt>
                <c:pt idx="129">
                  <c:v>2.383126487042634E-2</c:v>
                </c:pt>
                <c:pt idx="130">
                  <c:v>2.3805868958988924E-2</c:v>
                </c:pt>
                <c:pt idx="131">
                  <c:v>2.3826815998369073E-2</c:v>
                </c:pt>
                <c:pt idx="132">
                  <c:v>2.3881887661024708E-2</c:v>
                </c:pt>
                <c:pt idx="133">
                  <c:v>2.3945485000761383E-2</c:v>
                </c:pt>
                <c:pt idx="134">
                  <c:v>2.3909258371394685E-2</c:v>
                </c:pt>
                <c:pt idx="135">
                  <c:v>2.3909490886235073E-2</c:v>
                </c:pt>
                <c:pt idx="136">
                  <c:v>2.3935736932466131E-2</c:v>
                </c:pt>
                <c:pt idx="137">
                  <c:v>2.3931687951762107E-2</c:v>
                </c:pt>
                <c:pt idx="138">
                  <c:v>2.3911908727100993E-2</c:v>
                </c:pt>
                <c:pt idx="139">
                  <c:v>2.3910700348129886E-2</c:v>
                </c:pt>
                <c:pt idx="140">
                  <c:v>2.3964548312826479E-2</c:v>
                </c:pt>
                <c:pt idx="141">
                  <c:v>2.4027403358642691E-2</c:v>
                </c:pt>
                <c:pt idx="142">
                  <c:v>2.4049258409219912E-2</c:v>
                </c:pt>
                <c:pt idx="143">
                  <c:v>2.4092084205342854E-2</c:v>
                </c:pt>
                <c:pt idx="144">
                  <c:v>2.412819253438114E-2</c:v>
                </c:pt>
                <c:pt idx="145">
                  <c:v>2.4040571512166577E-2</c:v>
                </c:pt>
                <c:pt idx="146">
                  <c:v>2.4066642344643074E-2</c:v>
                </c:pt>
                <c:pt idx="147">
                  <c:v>2.4109702181411844E-2</c:v>
                </c:pt>
                <c:pt idx="148">
                  <c:v>2.4105575398026515E-2</c:v>
                </c:pt>
                <c:pt idx="149">
                  <c:v>2.405311931359435E-2</c:v>
                </c:pt>
                <c:pt idx="150">
                  <c:v>2.4110314927440236E-2</c:v>
                </c:pt>
                <c:pt idx="151">
                  <c:v>2.4106221037719994E-2</c:v>
                </c:pt>
                <c:pt idx="152">
                  <c:v>2.3990470518165576E-2</c:v>
                </c:pt>
                <c:pt idx="153">
                  <c:v>2.3891229232735362E-2</c:v>
                </c:pt>
                <c:pt idx="154">
                  <c:v>2.3890462700661003E-2</c:v>
                </c:pt>
                <c:pt idx="155">
                  <c:v>2.3868341803124412E-2</c:v>
                </c:pt>
                <c:pt idx="156">
                  <c:v>2.3773068876447832E-2</c:v>
                </c:pt>
                <c:pt idx="157">
                  <c:v>2.3789255186407472E-2</c:v>
                </c:pt>
                <c:pt idx="158">
                  <c:v>2.3808138520078664E-2</c:v>
                </c:pt>
                <c:pt idx="159">
                  <c:v>2.3826111188518878E-2</c:v>
                </c:pt>
                <c:pt idx="160">
                  <c:v>2.3837114979025194E-2</c:v>
                </c:pt>
                <c:pt idx="161">
                  <c:v>2.3867674464366325E-2</c:v>
                </c:pt>
                <c:pt idx="162">
                  <c:v>2.3882424984690752E-2</c:v>
                </c:pt>
                <c:pt idx="163">
                  <c:v>2.3849261616731315E-2</c:v>
                </c:pt>
                <c:pt idx="164">
                  <c:v>2.3747485829219237E-2</c:v>
                </c:pt>
                <c:pt idx="165">
                  <c:v>2.376068376068376E-2</c:v>
                </c:pt>
                <c:pt idx="166">
                  <c:v>2.3780820671458466E-2</c:v>
                </c:pt>
                <c:pt idx="167">
                  <c:v>2.3803037526391065E-2</c:v>
                </c:pt>
                <c:pt idx="168">
                  <c:v>2.3861122142168265E-2</c:v>
                </c:pt>
                <c:pt idx="169">
                  <c:v>2.3889083968600976E-2</c:v>
                </c:pt>
                <c:pt idx="170">
                  <c:v>2.3918304571053761E-2</c:v>
                </c:pt>
                <c:pt idx="171">
                  <c:v>2.3955815582009984E-2</c:v>
                </c:pt>
                <c:pt idx="172">
                  <c:v>2.3981139950142692E-2</c:v>
                </c:pt>
                <c:pt idx="173">
                  <c:v>2.4011713030746704E-2</c:v>
                </c:pt>
                <c:pt idx="174">
                  <c:v>2.406952919190327E-2</c:v>
                </c:pt>
                <c:pt idx="175">
                  <c:v>2.4122412241224123E-2</c:v>
                </c:pt>
                <c:pt idx="176">
                  <c:v>2.4181037390111744E-2</c:v>
                </c:pt>
                <c:pt idx="177">
                  <c:v>2.4213645854381356E-2</c:v>
                </c:pt>
                <c:pt idx="178">
                  <c:v>2.4239842138308369E-2</c:v>
                </c:pt>
                <c:pt idx="179">
                  <c:v>2.4272497143753222E-2</c:v>
                </c:pt>
                <c:pt idx="180">
                  <c:v>2.430481732221787E-2</c:v>
                </c:pt>
                <c:pt idx="181">
                  <c:v>2.43259249326763E-2</c:v>
                </c:pt>
                <c:pt idx="182">
                  <c:v>2.4372263425967294E-2</c:v>
                </c:pt>
                <c:pt idx="183">
                  <c:v>2.4396501717906385E-2</c:v>
                </c:pt>
                <c:pt idx="184">
                  <c:v>2.442448688520937E-2</c:v>
                </c:pt>
                <c:pt idx="185">
                  <c:v>2.444155063608134E-2</c:v>
                </c:pt>
                <c:pt idx="186">
                  <c:v>2.4457186034624531E-2</c:v>
                </c:pt>
                <c:pt idx="187">
                  <c:v>2.4477386711641739E-2</c:v>
                </c:pt>
                <c:pt idx="188">
                  <c:v>2.4518447054126882E-2</c:v>
                </c:pt>
                <c:pt idx="189">
                  <c:v>2.4552928402065282E-2</c:v>
                </c:pt>
                <c:pt idx="190">
                  <c:v>2.4572933262524341E-2</c:v>
                </c:pt>
                <c:pt idx="191">
                  <c:v>2.4597500469628827E-2</c:v>
                </c:pt>
                <c:pt idx="192">
                  <c:v>2.4623470694757298E-2</c:v>
                </c:pt>
                <c:pt idx="193">
                  <c:v>2.463852830563245E-2</c:v>
                </c:pt>
                <c:pt idx="194">
                  <c:v>2.4650563394243798E-2</c:v>
                </c:pt>
                <c:pt idx="195">
                  <c:v>2.4686192468619247E-2</c:v>
                </c:pt>
                <c:pt idx="196">
                  <c:v>2.4703579049253174E-2</c:v>
                </c:pt>
                <c:pt idx="197">
                  <c:v>2.4720928188450383E-2</c:v>
                </c:pt>
                <c:pt idx="198">
                  <c:v>2.4730640100063636E-2</c:v>
                </c:pt>
                <c:pt idx="199">
                  <c:v>2.4739783061246849E-2</c:v>
                </c:pt>
                <c:pt idx="200">
                  <c:v>2.474646361876005E-2</c:v>
                </c:pt>
                <c:pt idx="201">
                  <c:v>2.4737181096688973E-2</c:v>
                </c:pt>
                <c:pt idx="202">
                  <c:v>2.4749776488802635E-2</c:v>
                </c:pt>
                <c:pt idx="203">
                  <c:v>2.4758296315651948E-2</c:v>
                </c:pt>
                <c:pt idx="204">
                  <c:v>2.477729799105929E-2</c:v>
                </c:pt>
                <c:pt idx="205">
                  <c:v>2.4793568013906996E-2</c:v>
                </c:pt>
                <c:pt idx="206">
                  <c:v>2.4792222728555E-2</c:v>
                </c:pt>
                <c:pt idx="207">
                  <c:v>2.4781214799410797E-2</c:v>
                </c:pt>
                <c:pt idx="208">
                  <c:v>2.4772923875432527E-2</c:v>
                </c:pt>
                <c:pt idx="209">
                  <c:v>2.4785087908764956E-2</c:v>
                </c:pt>
                <c:pt idx="210">
                  <c:v>2.4805163964508537E-2</c:v>
                </c:pt>
                <c:pt idx="211">
                  <c:v>2.4791251414103325E-2</c:v>
                </c:pt>
                <c:pt idx="212">
                  <c:v>2.4787253499155469E-2</c:v>
                </c:pt>
                <c:pt idx="213">
                  <c:v>2.4784424900400545E-2</c:v>
                </c:pt>
                <c:pt idx="214">
                  <c:v>2.4784170733015174E-2</c:v>
                </c:pt>
                <c:pt idx="215">
                  <c:v>2.4786040981587206E-2</c:v>
                </c:pt>
                <c:pt idx="216">
                  <c:v>2.4796660958904111E-2</c:v>
                </c:pt>
                <c:pt idx="217">
                  <c:v>2.480522395237739E-2</c:v>
                </c:pt>
                <c:pt idx="218">
                  <c:v>2.4800443932214967E-2</c:v>
                </c:pt>
                <c:pt idx="219">
                  <c:v>2.4767076611829846E-2</c:v>
                </c:pt>
                <c:pt idx="220">
                  <c:v>2.4760790984477993E-2</c:v>
                </c:pt>
                <c:pt idx="221">
                  <c:v>2.469488939740656E-2</c:v>
                </c:pt>
                <c:pt idx="222">
                  <c:v>2.4668914419794321E-2</c:v>
                </c:pt>
                <c:pt idx="223">
                  <c:v>2.4626023888086528E-2</c:v>
                </c:pt>
                <c:pt idx="224">
                  <c:v>2.4625200033689884E-2</c:v>
                </c:pt>
                <c:pt idx="225">
                  <c:v>2.4602740877753489E-2</c:v>
                </c:pt>
                <c:pt idx="226">
                  <c:v>2.4573321591814485E-2</c:v>
                </c:pt>
                <c:pt idx="227">
                  <c:v>2.4528716163232021E-2</c:v>
                </c:pt>
                <c:pt idx="228">
                  <c:v>2.449477569918038E-2</c:v>
                </c:pt>
                <c:pt idx="229">
                  <c:v>2.4413291796469366E-2</c:v>
                </c:pt>
                <c:pt idx="230">
                  <c:v>2.4360460303005215E-2</c:v>
                </c:pt>
                <c:pt idx="231">
                  <c:v>2.4353198875847248E-2</c:v>
                </c:pt>
                <c:pt idx="232">
                  <c:v>2.4336671032142966E-2</c:v>
                </c:pt>
                <c:pt idx="233">
                  <c:v>2.4298700230338928E-2</c:v>
                </c:pt>
                <c:pt idx="234">
                  <c:v>2.42512453619237E-2</c:v>
                </c:pt>
                <c:pt idx="235">
                  <c:v>2.4186302936251888E-2</c:v>
                </c:pt>
                <c:pt idx="236">
                  <c:v>2.4160444910722469E-2</c:v>
                </c:pt>
                <c:pt idx="237">
                  <c:v>2.4094430698089482E-2</c:v>
                </c:pt>
                <c:pt idx="238">
                  <c:v>2.405790069545528E-2</c:v>
                </c:pt>
                <c:pt idx="239">
                  <c:v>2.4023055684314475E-2</c:v>
                </c:pt>
                <c:pt idx="240">
                  <c:v>2.3887372389037206E-2</c:v>
                </c:pt>
                <c:pt idx="241">
                  <c:v>2.3866729141535484E-2</c:v>
                </c:pt>
                <c:pt idx="242">
                  <c:v>2.3842415448374562E-2</c:v>
                </c:pt>
                <c:pt idx="243">
                  <c:v>2.3807165917328527E-2</c:v>
                </c:pt>
                <c:pt idx="244">
                  <c:v>2.379424396504912E-2</c:v>
                </c:pt>
                <c:pt idx="245">
                  <c:v>2.3826188105635679E-2</c:v>
                </c:pt>
                <c:pt idx="246">
                  <c:v>2.3834095041525383E-2</c:v>
                </c:pt>
                <c:pt idx="247">
                  <c:v>2.3811387970013115E-2</c:v>
                </c:pt>
                <c:pt idx="248">
                  <c:v>2.3788864081740097E-2</c:v>
                </c:pt>
                <c:pt idx="249">
                  <c:v>2.3797251694593832E-2</c:v>
                </c:pt>
                <c:pt idx="250">
                  <c:v>2.3796363636363636E-2</c:v>
                </c:pt>
                <c:pt idx="251">
                  <c:v>2.3766066962173229E-2</c:v>
                </c:pt>
                <c:pt idx="252">
                  <c:v>2.3788410378995258E-2</c:v>
                </c:pt>
                <c:pt idx="253">
                  <c:v>2.3770877553568513E-2</c:v>
                </c:pt>
                <c:pt idx="254">
                  <c:v>2.3751423458597688E-2</c:v>
                </c:pt>
                <c:pt idx="255">
                  <c:v>2.3745921502032093E-2</c:v>
                </c:pt>
                <c:pt idx="256">
                  <c:v>2.3750844506189875E-2</c:v>
                </c:pt>
                <c:pt idx="257">
                  <c:v>2.3746927231138658E-2</c:v>
                </c:pt>
                <c:pt idx="258">
                  <c:v>2.3733847929318728E-2</c:v>
                </c:pt>
                <c:pt idx="259">
                  <c:v>2.3719254564659724E-2</c:v>
                </c:pt>
                <c:pt idx="260">
                  <c:v>2.3691382388873226E-2</c:v>
                </c:pt>
                <c:pt idx="261">
                  <c:v>2.3661829511325679E-2</c:v>
                </c:pt>
                <c:pt idx="262">
                  <c:v>2.3648617157132339E-2</c:v>
                </c:pt>
                <c:pt idx="263">
                  <c:v>2.3646263054223807E-2</c:v>
                </c:pt>
                <c:pt idx="264">
                  <c:v>2.3615055175794798E-2</c:v>
                </c:pt>
                <c:pt idx="265">
                  <c:v>2.3594553260489027E-2</c:v>
                </c:pt>
                <c:pt idx="266">
                  <c:v>2.3607792685168168E-2</c:v>
                </c:pt>
                <c:pt idx="267">
                  <c:v>2.3573212341861889E-2</c:v>
                </c:pt>
                <c:pt idx="268">
                  <c:v>2.355997083485235E-2</c:v>
                </c:pt>
                <c:pt idx="269">
                  <c:v>2.3548750363266494E-2</c:v>
                </c:pt>
                <c:pt idx="270">
                  <c:v>2.3532178128278406E-2</c:v>
                </c:pt>
                <c:pt idx="271">
                  <c:v>2.3529305745800592E-2</c:v>
                </c:pt>
                <c:pt idx="272">
                  <c:v>2.3509776298197286E-2</c:v>
                </c:pt>
                <c:pt idx="273">
                  <c:v>2.3531201890372704E-2</c:v>
                </c:pt>
                <c:pt idx="274">
                  <c:v>2.3533190005084883E-2</c:v>
                </c:pt>
                <c:pt idx="275">
                  <c:v>2.3533909456239552E-2</c:v>
                </c:pt>
                <c:pt idx="276">
                  <c:v>2.3534832615591826E-2</c:v>
                </c:pt>
                <c:pt idx="277">
                  <c:v>2.3541363014001147E-2</c:v>
                </c:pt>
                <c:pt idx="278">
                  <c:v>2.352589255863877E-2</c:v>
                </c:pt>
                <c:pt idx="279">
                  <c:v>2.3500249629934571E-2</c:v>
                </c:pt>
                <c:pt idx="280">
                  <c:v>2.344212616252743E-2</c:v>
                </c:pt>
                <c:pt idx="281">
                  <c:v>2.3408994392588162E-2</c:v>
                </c:pt>
                <c:pt idx="282">
                  <c:v>2.3372949476480432E-2</c:v>
                </c:pt>
                <c:pt idx="283">
                  <c:v>2.3363321561450091E-2</c:v>
                </c:pt>
                <c:pt idx="284">
                  <c:v>2.336156474527502E-2</c:v>
                </c:pt>
                <c:pt idx="285">
                  <c:v>2.3335919581880346E-2</c:v>
                </c:pt>
                <c:pt idx="286">
                  <c:v>2.331703009306433E-2</c:v>
                </c:pt>
                <c:pt idx="287">
                  <c:v>2.3295550668245645E-2</c:v>
                </c:pt>
                <c:pt idx="288">
                  <c:v>2.3269131976318205E-2</c:v>
                </c:pt>
                <c:pt idx="289">
                  <c:v>2.3268507322316272E-2</c:v>
                </c:pt>
                <c:pt idx="290">
                  <c:v>2.3271777528503741E-2</c:v>
                </c:pt>
                <c:pt idx="291">
                  <c:v>2.3227913486853068E-2</c:v>
                </c:pt>
                <c:pt idx="292">
                  <c:v>2.3220289734755716E-2</c:v>
                </c:pt>
                <c:pt idx="293">
                  <c:v>2.3240591910119807E-2</c:v>
                </c:pt>
                <c:pt idx="294">
                  <c:v>2.3228362705848365E-2</c:v>
                </c:pt>
                <c:pt idx="295">
                  <c:v>2.3206664309268685E-2</c:v>
                </c:pt>
                <c:pt idx="296">
                  <c:v>2.3200163900839992E-2</c:v>
                </c:pt>
                <c:pt idx="297">
                  <c:v>2.3177213019732062E-2</c:v>
                </c:pt>
                <c:pt idx="298">
                  <c:v>2.3154659793982065E-2</c:v>
                </c:pt>
                <c:pt idx="299">
                  <c:v>2.3102123356926189E-2</c:v>
                </c:pt>
                <c:pt idx="300">
                  <c:v>2.3050002011343981E-2</c:v>
                </c:pt>
                <c:pt idx="301">
                  <c:v>2.297591247880746E-2</c:v>
                </c:pt>
                <c:pt idx="302">
                  <c:v>2.2939940800152773E-2</c:v>
                </c:pt>
                <c:pt idx="303">
                  <c:v>2.2901065497205643E-2</c:v>
                </c:pt>
                <c:pt idx="304">
                  <c:v>2.2866910328313061E-2</c:v>
                </c:pt>
                <c:pt idx="305">
                  <c:v>2.2875586024925201E-2</c:v>
                </c:pt>
                <c:pt idx="306">
                  <c:v>2.2863981602434236E-2</c:v>
                </c:pt>
                <c:pt idx="307">
                  <c:v>2.2871942086869695E-2</c:v>
                </c:pt>
                <c:pt idx="308">
                  <c:v>2.2879199383662382E-2</c:v>
                </c:pt>
                <c:pt idx="309">
                  <c:v>2.2852316228321685E-2</c:v>
                </c:pt>
                <c:pt idx="310">
                  <c:v>2.2859129359959828E-2</c:v>
                </c:pt>
                <c:pt idx="311">
                  <c:v>2.2853052333412872E-2</c:v>
                </c:pt>
                <c:pt idx="312">
                  <c:v>2.2813076740463921E-2</c:v>
                </c:pt>
                <c:pt idx="313">
                  <c:v>2.2805304197885037E-2</c:v>
                </c:pt>
                <c:pt idx="314">
                  <c:v>2.2763499461084209E-2</c:v>
                </c:pt>
                <c:pt idx="315">
                  <c:v>2.2760784906801768E-2</c:v>
                </c:pt>
                <c:pt idx="316">
                  <c:v>2.2773000957038755E-2</c:v>
                </c:pt>
                <c:pt idx="317">
                  <c:v>2.2774358204473804E-2</c:v>
                </c:pt>
                <c:pt idx="318">
                  <c:v>2.2773476038147628E-2</c:v>
                </c:pt>
                <c:pt idx="319">
                  <c:v>2.2764638927532565E-2</c:v>
                </c:pt>
                <c:pt idx="320">
                  <c:v>2.2771565554394625E-2</c:v>
                </c:pt>
                <c:pt idx="321">
                  <c:v>2.277119631766077E-2</c:v>
                </c:pt>
                <c:pt idx="322">
                  <c:v>2.2790892459608983E-2</c:v>
                </c:pt>
                <c:pt idx="323">
                  <c:v>2.279923076360605E-2</c:v>
                </c:pt>
                <c:pt idx="324">
                  <c:v>2.2819446770400251E-2</c:v>
                </c:pt>
                <c:pt idx="325">
                  <c:v>2.2815340600441821E-2</c:v>
                </c:pt>
                <c:pt idx="326">
                  <c:v>2.2788618646934766E-2</c:v>
                </c:pt>
                <c:pt idx="327">
                  <c:v>2.2786351104586631E-2</c:v>
                </c:pt>
                <c:pt idx="328">
                  <c:v>2.2787191289849084E-2</c:v>
                </c:pt>
                <c:pt idx="329">
                  <c:v>2.2745597284107785E-2</c:v>
                </c:pt>
                <c:pt idx="330">
                  <c:v>2.2687731507464361E-2</c:v>
                </c:pt>
                <c:pt idx="331">
                  <c:v>2.270158645997572E-2</c:v>
                </c:pt>
                <c:pt idx="332">
                  <c:v>2.2671246156829073E-2</c:v>
                </c:pt>
                <c:pt idx="333">
                  <c:v>2.2656459567092422E-2</c:v>
                </c:pt>
                <c:pt idx="334">
                  <c:v>2.2650892100877073E-2</c:v>
                </c:pt>
                <c:pt idx="335">
                  <c:v>2.2636800737832211E-2</c:v>
                </c:pt>
                <c:pt idx="336">
                  <c:v>2.2707293653047699E-2</c:v>
                </c:pt>
                <c:pt idx="337">
                  <c:v>2.2759429195132796E-2</c:v>
                </c:pt>
                <c:pt idx="338">
                  <c:v>2.2805981368627347E-2</c:v>
                </c:pt>
                <c:pt idx="339">
                  <c:v>2.2852829382018342E-2</c:v>
                </c:pt>
                <c:pt idx="340">
                  <c:v>2.2904113961932884E-2</c:v>
                </c:pt>
                <c:pt idx="341">
                  <c:v>2.294658812628235E-2</c:v>
                </c:pt>
                <c:pt idx="342">
                  <c:v>2.2980556433765412E-2</c:v>
                </c:pt>
                <c:pt idx="343">
                  <c:v>2.3066815583733E-2</c:v>
                </c:pt>
                <c:pt idx="344">
                  <c:v>2.3111744926929467E-2</c:v>
                </c:pt>
                <c:pt idx="345">
                  <c:v>2.3154602905726757E-2</c:v>
                </c:pt>
                <c:pt idx="346">
                  <c:v>2.3190811872969345E-2</c:v>
                </c:pt>
                <c:pt idx="347">
                  <c:v>2.3240041596961612E-2</c:v>
                </c:pt>
                <c:pt idx="348">
                  <c:v>2.3233425325717219E-2</c:v>
                </c:pt>
                <c:pt idx="349">
                  <c:v>2.3316841505641998E-2</c:v>
                </c:pt>
                <c:pt idx="350">
                  <c:v>2.3415238752379858E-2</c:v>
                </c:pt>
                <c:pt idx="351">
                  <c:v>2.3441174601156804E-2</c:v>
                </c:pt>
                <c:pt idx="352">
                  <c:v>2.347076276815821E-2</c:v>
                </c:pt>
                <c:pt idx="353">
                  <c:v>2.349800405485386E-2</c:v>
                </c:pt>
                <c:pt idx="354">
                  <c:v>2.3546965413043616E-2</c:v>
                </c:pt>
                <c:pt idx="355">
                  <c:v>2.360655737704918E-2</c:v>
                </c:pt>
                <c:pt idx="356">
                  <c:v>2.3563243323644432E-2</c:v>
                </c:pt>
                <c:pt idx="357">
                  <c:v>2.3690109100816089E-2</c:v>
                </c:pt>
                <c:pt idx="358">
                  <c:v>2.3733787049366278E-2</c:v>
                </c:pt>
                <c:pt idx="359">
                  <c:v>2.3764246892981143E-2</c:v>
                </c:pt>
                <c:pt idx="360">
                  <c:v>2.3796296861550482E-2</c:v>
                </c:pt>
                <c:pt idx="361">
                  <c:v>2.3849784676771856E-2</c:v>
                </c:pt>
                <c:pt idx="362">
                  <c:v>2.3836432754546388E-2</c:v>
                </c:pt>
                <c:pt idx="363">
                  <c:v>2.380209707992418E-2</c:v>
                </c:pt>
                <c:pt idx="364">
                  <c:v>2.3892623878255977E-2</c:v>
                </c:pt>
                <c:pt idx="365">
                  <c:v>2.3978351383802964E-2</c:v>
                </c:pt>
                <c:pt idx="366">
                  <c:v>2.3973091185699343E-2</c:v>
                </c:pt>
                <c:pt idx="367">
                  <c:v>2.4024130799362359E-2</c:v>
                </c:pt>
                <c:pt idx="368">
                  <c:v>2.4068767908309457E-2</c:v>
                </c:pt>
                <c:pt idx="369">
                  <c:v>2.4074574756961994E-2</c:v>
                </c:pt>
                <c:pt idx="370">
                  <c:v>2.4130917701672226E-2</c:v>
                </c:pt>
                <c:pt idx="371">
                  <c:v>2.421270669740553E-2</c:v>
                </c:pt>
                <c:pt idx="372">
                  <c:v>2.4229819164802387E-2</c:v>
                </c:pt>
                <c:pt idx="373">
                  <c:v>2.4256914381216559E-2</c:v>
                </c:pt>
                <c:pt idx="374">
                  <c:v>2.4260488328972221E-2</c:v>
                </c:pt>
                <c:pt idx="375">
                  <c:v>2.4300077161382456E-2</c:v>
                </c:pt>
                <c:pt idx="376">
                  <c:v>2.4301336573511544E-2</c:v>
                </c:pt>
                <c:pt idx="377">
                  <c:v>2.4307954032962452E-2</c:v>
                </c:pt>
                <c:pt idx="378">
                  <c:v>2.4370777869623463E-2</c:v>
                </c:pt>
                <c:pt idx="379">
                  <c:v>2.4399531674491038E-2</c:v>
                </c:pt>
                <c:pt idx="380">
                  <c:v>2.4378658071083213E-2</c:v>
                </c:pt>
                <c:pt idx="381">
                  <c:v>2.4397804253976127E-2</c:v>
                </c:pt>
                <c:pt idx="382">
                  <c:v>2.4381898950013463E-2</c:v>
                </c:pt>
                <c:pt idx="383">
                  <c:v>2.4391743473084683E-2</c:v>
                </c:pt>
              </c:numCache>
            </c:numRef>
          </c:val>
          <c:smooth val="0"/>
          <c:extLst>
            <c:ext xmlns:c16="http://schemas.microsoft.com/office/drawing/2014/chart" uri="{C3380CC4-5D6E-409C-BE32-E72D297353CC}">
              <c16:uniqueId val="{00000000-6660-4D51-8E77-633F9B23294C}"/>
            </c:ext>
          </c:extLst>
        </c:ser>
        <c:dLbls>
          <c:showLegendKey val="0"/>
          <c:showVal val="0"/>
          <c:showCatName val="0"/>
          <c:showSerName val="0"/>
          <c:showPercent val="0"/>
          <c:showBubbleSize val="0"/>
        </c:dLbls>
        <c:smooth val="0"/>
        <c:axId val="189235584"/>
        <c:axId val="189237120"/>
      </c:lineChart>
      <c:dateAx>
        <c:axId val="189235584"/>
        <c:scaling>
          <c:orientation val="minMax"/>
        </c:scaling>
        <c:delete val="0"/>
        <c:axPos val="b"/>
        <c:numFmt formatCode="m/d/yyyy" sourceLinked="1"/>
        <c:majorTickMark val="out"/>
        <c:minorTickMark val="none"/>
        <c:tickLblPos val="nextTo"/>
        <c:crossAx val="189237120"/>
        <c:crosses val="autoZero"/>
        <c:auto val="1"/>
        <c:lblOffset val="100"/>
        <c:baseTimeUnit val="days"/>
      </c:dateAx>
      <c:valAx>
        <c:axId val="189237120"/>
        <c:scaling>
          <c:orientation val="minMax"/>
          <c:max val="0.12000000000000001"/>
          <c:min val="0"/>
        </c:scaling>
        <c:delete val="0"/>
        <c:axPos val="l"/>
        <c:majorGridlines/>
        <c:numFmt formatCode="0.0%" sourceLinked="0"/>
        <c:majorTickMark val="out"/>
        <c:minorTickMark val="none"/>
        <c:tickLblPos val="nextTo"/>
        <c:crossAx val="189235584"/>
        <c:crosses val="autoZero"/>
        <c:crossBetween val="between"/>
      </c:valAx>
    </c:plotArea>
    <c:legend>
      <c:legendPos val="b"/>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Indicadores_diarios!$F$2</c:f>
              <c:strCache>
                <c:ptCount val="1"/>
                <c:pt idx="0">
                  <c:v>Razão de casos ativos por casos recuperados</c:v>
                </c:pt>
              </c:strCache>
            </c:strRef>
          </c:tx>
          <c:spPr>
            <a:ln w="25400">
              <a:solidFill>
                <a:schemeClr val="tx1"/>
              </a:solidFill>
              <a:prstDash val="dash"/>
            </a:ln>
          </c:spPr>
          <c:marker>
            <c:symbol val="none"/>
          </c:marker>
          <c:cat>
            <c:numRef>
              <c:f>Indicadores_diarios!$A$3:$A$386</c:f>
              <c:numCache>
                <c:formatCode>m/d/yyyy</c:formatCode>
                <c:ptCount val="384"/>
                <c:pt idx="0">
                  <c:v>43941</c:v>
                </c:pt>
                <c:pt idx="1">
                  <c:v>43942</c:v>
                </c:pt>
                <c:pt idx="2">
                  <c:v>43943</c:v>
                </c:pt>
                <c:pt idx="3">
                  <c:v>43944</c:v>
                </c:pt>
                <c:pt idx="4">
                  <c:v>43945</c:v>
                </c:pt>
                <c:pt idx="5">
                  <c:v>43946</c:v>
                </c:pt>
                <c:pt idx="6">
                  <c:v>43947</c:v>
                </c:pt>
                <c:pt idx="7">
                  <c:v>43948</c:v>
                </c:pt>
                <c:pt idx="8">
                  <c:v>43949</c:v>
                </c:pt>
                <c:pt idx="9">
                  <c:v>43950</c:v>
                </c:pt>
                <c:pt idx="10">
                  <c:v>43951</c:v>
                </c:pt>
                <c:pt idx="11">
                  <c:v>43952</c:v>
                </c:pt>
                <c:pt idx="12">
                  <c:v>43953</c:v>
                </c:pt>
                <c:pt idx="13">
                  <c:v>43954</c:v>
                </c:pt>
                <c:pt idx="14">
                  <c:v>43955</c:v>
                </c:pt>
                <c:pt idx="15">
                  <c:v>43956</c:v>
                </c:pt>
                <c:pt idx="16">
                  <c:v>43957</c:v>
                </c:pt>
                <c:pt idx="17">
                  <c:v>43958</c:v>
                </c:pt>
                <c:pt idx="18">
                  <c:v>43959</c:v>
                </c:pt>
                <c:pt idx="19">
                  <c:v>43960</c:v>
                </c:pt>
                <c:pt idx="20">
                  <c:v>43961</c:v>
                </c:pt>
                <c:pt idx="21">
                  <c:v>43962</c:v>
                </c:pt>
                <c:pt idx="22">
                  <c:v>43963</c:v>
                </c:pt>
                <c:pt idx="23">
                  <c:v>43964</c:v>
                </c:pt>
                <c:pt idx="24">
                  <c:v>43965</c:v>
                </c:pt>
                <c:pt idx="25">
                  <c:v>43966</c:v>
                </c:pt>
                <c:pt idx="26">
                  <c:v>43967</c:v>
                </c:pt>
                <c:pt idx="27">
                  <c:v>43968</c:v>
                </c:pt>
                <c:pt idx="28">
                  <c:v>43969</c:v>
                </c:pt>
                <c:pt idx="29">
                  <c:v>43970</c:v>
                </c:pt>
                <c:pt idx="30">
                  <c:v>43971</c:v>
                </c:pt>
                <c:pt idx="31">
                  <c:v>43972</c:v>
                </c:pt>
                <c:pt idx="32">
                  <c:v>43973</c:v>
                </c:pt>
                <c:pt idx="33">
                  <c:v>43974</c:v>
                </c:pt>
                <c:pt idx="34">
                  <c:v>43975</c:v>
                </c:pt>
                <c:pt idx="35">
                  <c:v>43976</c:v>
                </c:pt>
                <c:pt idx="36">
                  <c:v>43977</c:v>
                </c:pt>
                <c:pt idx="37">
                  <c:v>43978</c:v>
                </c:pt>
                <c:pt idx="38">
                  <c:v>43979</c:v>
                </c:pt>
                <c:pt idx="39">
                  <c:v>43980</c:v>
                </c:pt>
                <c:pt idx="40">
                  <c:v>43981</c:v>
                </c:pt>
                <c:pt idx="41">
                  <c:v>43982</c:v>
                </c:pt>
                <c:pt idx="42">
                  <c:v>43983</c:v>
                </c:pt>
                <c:pt idx="43">
                  <c:v>43984</c:v>
                </c:pt>
                <c:pt idx="44">
                  <c:v>43985</c:v>
                </c:pt>
                <c:pt idx="45">
                  <c:v>43986</c:v>
                </c:pt>
                <c:pt idx="46">
                  <c:v>43987</c:v>
                </c:pt>
                <c:pt idx="47">
                  <c:v>43988</c:v>
                </c:pt>
                <c:pt idx="48">
                  <c:v>43989</c:v>
                </c:pt>
                <c:pt idx="49">
                  <c:v>43990</c:v>
                </c:pt>
                <c:pt idx="50">
                  <c:v>43991</c:v>
                </c:pt>
                <c:pt idx="51">
                  <c:v>43992</c:v>
                </c:pt>
                <c:pt idx="52">
                  <c:v>43993</c:v>
                </c:pt>
                <c:pt idx="53">
                  <c:v>43994</c:v>
                </c:pt>
                <c:pt idx="54">
                  <c:v>43995</c:v>
                </c:pt>
                <c:pt idx="55">
                  <c:v>43996</c:v>
                </c:pt>
                <c:pt idx="56">
                  <c:v>43997</c:v>
                </c:pt>
                <c:pt idx="57">
                  <c:v>43998</c:v>
                </c:pt>
                <c:pt idx="58">
                  <c:v>43999</c:v>
                </c:pt>
                <c:pt idx="59">
                  <c:v>44000</c:v>
                </c:pt>
                <c:pt idx="60">
                  <c:v>44001</c:v>
                </c:pt>
                <c:pt idx="61">
                  <c:v>44002</c:v>
                </c:pt>
                <c:pt idx="62">
                  <c:v>44003</c:v>
                </c:pt>
                <c:pt idx="63">
                  <c:v>44004</c:v>
                </c:pt>
                <c:pt idx="64">
                  <c:v>44005</c:v>
                </c:pt>
                <c:pt idx="65">
                  <c:v>44006</c:v>
                </c:pt>
                <c:pt idx="66">
                  <c:v>44007</c:v>
                </c:pt>
                <c:pt idx="67">
                  <c:v>44008</c:v>
                </c:pt>
                <c:pt idx="68">
                  <c:v>44009</c:v>
                </c:pt>
                <c:pt idx="69">
                  <c:v>44010</c:v>
                </c:pt>
                <c:pt idx="70">
                  <c:v>44011</c:v>
                </c:pt>
                <c:pt idx="71">
                  <c:v>44012</c:v>
                </c:pt>
                <c:pt idx="72">
                  <c:v>44013</c:v>
                </c:pt>
                <c:pt idx="73">
                  <c:v>44014</c:v>
                </c:pt>
                <c:pt idx="74">
                  <c:v>44015</c:v>
                </c:pt>
                <c:pt idx="75">
                  <c:v>44016</c:v>
                </c:pt>
                <c:pt idx="76">
                  <c:v>44017</c:v>
                </c:pt>
                <c:pt idx="77">
                  <c:v>44018</c:v>
                </c:pt>
                <c:pt idx="78">
                  <c:v>44019</c:v>
                </c:pt>
                <c:pt idx="79">
                  <c:v>44020</c:v>
                </c:pt>
                <c:pt idx="80">
                  <c:v>44021</c:v>
                </c:pt>
                <c:pt idx="81">
                  <c:v>44022</c:v>
                </c:pt>
                <c:pt idx="82">
                  <c:v>44023</c:v>
                </c:pt>
                <c:pt idx="83">
                  <c:v>44024</c:v>
                </c:pt>
                <c:pt idx="84">
                  <c:v>44025</c:v>
                </c:pt>
                <c:pt idx="85">
                  <c:v>44026</c:v>
                </c:pt>
                <c:pt idx="86">
                  <c:v>44027</c:v>
                </c:pt>
                <c:pt idx="87">
                  <c:v>44028</c:v>
                </c:pt>
                <c:pt idx="88">
                  <c:v>44029</c:v>
                </c:pt>
                <c:pt idx="89">
                  <c:v>44030</c:v>
                </c:pt>
                <c:pt idx="90">
                  <c:v>44031</c:v>
                </c:pt>
                <c:pt idx="91">
                  <c:v>44032</c:v>
                </c:pt>
                <c:pt idx="92">
                  <c:v>44033</c:v>
                </c:pt>
                <c:pt idx="93">
                  <c:v>44034</c:v>
                </c:pt>
                <c:pt idx="94">
                  <c:v>44035</c:v>
                </c:pt>
                <c:pt idx="95">
                  <c:v>44036</c:v>
                </c:pt>
                <c:pt idx="96">
                  <c:v>44037</c:v>
                </c:pt>
                <c:pt idx="97">
                  <c:v>44038</c:v>
                </c:pt>
                <c:pt idx="98">
                  <c:v>44039</c:v>
                </c:pt>
                <c:pt idx="99">
                  <c:v>44040</c:v>
                </c:pt>
                <c:pt idx="100">
                  <c:v>44041</c:v>
                </c:pt>
                <c:pt idx="101">
                  <c:v>44042</c:v>
                </c:pt>
                <c:pt idx="102">
                  <c:v>44043</c:v>
                </c:pt>
                <c:pt idx="103">
                  <c:v>44044</c:v>
                </c:pt>
                <c:pt idx="104">
                  <c:v>44045</c:v>
                </c:pt>
                <c:pt idx="105">
                  <c:v>44046</c:v>
                </c:pt>
                <c:pt idx="106">
                  <c:v>44047</c:v>
                </c:pt>
                <c:pt idx="107">
                  <c:v>44048</c:v>
                </c:pt>
                <c:pt idx="108">
                  <c:v>44049</c:v>
                </c:pt>
                <c:pt idx="109">
                  <c:v>44050</c:v>
                </c:pt>
                <c:pt idx="110">
                  <c:v>44051</c:v>
                </c:pt>
                <c:pt idx="111">
                  <c:v>44052</c:v>
                </c:pt>
                <c:pt idx="112">
                  <c:v>44053</c:v>
                </c:pt>
                <c:pt idx="113">
                  <c:v>44054</c:v>
                </c:pt>
                <c:pt idx="114">
                  <c:v>44055</c:v>
                </c:pt>
                <c:pt idx="115">
                  <c:v>44056</c:v>
                </c:pt>
                <c:pt idx="116">
                  <c:v>44057</c:v>
                </c:pt>
                <c:pt idx="117">
                  <c:v>44058</c:v>
                </c:pt>
                <c:pt idx="118">
                  <c:v>44059</c:v>
                </c:pt>
                <c:pt idx="119">
                  <c:v>44060</c:v>
                </c:pt>
                <c:pt idx="120">
                  <c:v>44061</c:v>
                </c:pt>
                <c:pt idx="121">
                  <c:v>44062</c:v>
                </c:pt>
                <c:pt idx="122">
                  <c:v>44063</c:v>
                </c:pt>
                <c:pt idx="123">
                  <c:v>44064</c:v>
                </c:pt>
                <c:pt idx="124">
                  <c:v>44065</c:v>
                </c:pt>
                <c:pt idx="125">
                  <c:v>44066</c:v>
                </c:pt>
                <c:pt idx="126">
                  <c:v>44067</c:v>
                </c:pt>
                <c:pt idx="127">
                  <c:v>44068</c:v>
                </c:pt>
                <c:pt idx="128">
                  <c:v>44069</c:v>
                </c:pt>
                <c:pt idx="129">
                  <c:v>44070</c:v>
                </c:pt>
                <c:pt idx="130">
                  <c:v>44071</c:v>
                </c:pt>
                <c:pt idx="131">
                  <c:v>44072</c:v>
                </c:pt>
                <c:pt idx="132">
                  <c:v>44073</c:v>
                </c:pt>
                <c:pt idx="133">
                  <c:v>44074</c:v>
                </c:pt>
                <c:pt idx="134">
                  <c:v>44075</c:v>
                </c:pt>
                <c:pt idx="135">
                  <c:v>44076</c:v>
                </c:pt>
                <c:pt idx="136">
                  <c:v>44077</c:v>
                </c:pt>
                <c:pt idx="137">
                  <c:v>44078</c:v>
                </c:pt>
                <c:pt idx="138">
                  <c:v>44079</c:v>
                </c:pt>
                <c:pt idx="139">
                  <c:v>44080</c:v>
                </c:pt>
                <c:pt idx="140">
                  <c:v>44081</c:v>
                </c:pt>
                <c:pt idx="141">
                  <c:v>44082</c:v>
                </c:pt>
                <c:pt idx="142">
                  <c:v>44083</c:v>
                </c:pt>
                <c:pt idx="143">
                  <c:v>44084</c:v>
                </c:pt>
                <c:pt idx="144">
                  <c:v>44085</c:v>
                </c:pt>
                <c:pt idx="145">
                  <c:v>44086</c:v>
                </c:pt>
                <c:pt idx="146">
                  <c:v>44087</c:v>
                </c:pt>
                <c:pt idx="147">
                  <c:v>44088</c:v>
                </c:pt>
                <c:pt idx="148">
                  <c:v>44089</c:v>
                </c:pt>
                <c:pt idx="149">
                  <c:v>44090</c:v>
                </c:pt>
                <c:pt idx="150">
                  <c:v>44091</c:v>
                </c:pt>
                <c:pt idx="151">
                  <c:v>44092</c:v>
                </c:pt>
                <c:pt idx="152">
                  <c:v>44093</c:v>
                </c:pt>
                <c:pt idx="153">
                  <c:v>44094</c:v>
                </c:pt>
                <c:pt idx="154">
                  <c:v>44095</c:v>
                </c:pt>
                <c:pt idx="155">
                  <c:v>44096</c:v>
                </c:pt>
                <c:pt idx="156">
                  <c:v>44097</c:v>
                </c:pt>
                <c:pt idx="157">
                  <c:v>44098</c:v>
                </c:pt>
                <c:pt idx="158">
                  <c:v>44099</c:v>
                </c:pt>
                <c:pt idx="159">
                  <c:v>44100</c:v>
                </c:pt>
                <c:pt idx="160">
                  <c:v>44101</c:v>
                </c:pt>
                <c:pt idx="161">
                  <c:v>44102</c:v>
                </c:pt>
                <c:pt idx="162">
                  <c:v>44103</c:v>
                </c:pt>
                <c:pt idx="163">
                  <c:v>44104</c:v>
                </c:pt>
                <c:pt idx="164">
                  <c:v>44105</c:v>
                </c:pt>
                <c:pt idx="165">
                  <c:v>44106</c:v>
                </c:pt>
                <c:pt idx="166">
                  <c:v>44107</c:v>
                </c:pt>
                <c:pt idx="167">
                  <c:v>44108</c:v>
                </c:pt>
                <c:pt idx="168">
                  <c:v>44109</c:v>
                </c:pt>
                <c:pt idx="169">
                  <c:v>44110</c:v>
                </c:pt>
                <c:pt idx="170">
                  <c:v>44111</c:v>
                </c:pt>
                <c:pt idx="171">
                  <c:v>44112</c:v>
                </c:pt>
                <c:pt idx="172">
                  <c:v>44113</c:v>
                </c:pt>
                <c:pt idx="173">
                  <c:v>44114</c:v>
                </c:pt>
                <c:pt idx="174">
                  <c:v>44115</c:v>
                </c:pt>
                <c:pt idx="175">
                  <c:v>44116</c:v>
                </c:pt>
                <c:pt idx="176">
                  <c:v>44117</c:v>
                </c:pt>
                <c:pt idx="177">
                  <c:v>44118</c:v>
                </c:pt>
                <c:pt idx="178">
                  <c:v>44119</c:v>
                </c:pt>
                <c:pt idx="179">
                  <c:v>44120</c:v>
                </c:pt>
                <c:pt idx="180">
                  <c:v>44121</c:v>
                </c:pt>
                <c:pt idx="181">
                  <c:v>44122</c:v>
                </c:pt>
                <c:pt idx="182">
                  <c:v>44123</c:v>
                </c:pt>
                <c:pt idx="183">
                  <c:v>44124</c:v>
                </c:pt>
                <c:pt idx="184">
                  <c:v>44125</c:v>
                </c:pt>
                <c:pt idx="185">
                  <c:v>44126</c:v>
                </c:pt>
                <c:pt idx="186">
                  <c:v>44127</c:v>
                </c:pt>
                <c:pt idx="187">
                  <c:v>44128</c:v>
                </c:pt>
                <c:pt idx="188">
                  <c:v>44129</c:v>
                </c:pt>
                <c:pt idx="189">
                  <c:v>44130</c:v>
                </c:pt>
                <c:pt idx="190">
                  <c:v>44131</c:v>
                </c:pt>
                <c:pt idx="191">
                  <c:v>44132</c:v>
                </c:pt>
                <c:pt idx="192">
                  <c:v>44133</c:v>
                </c:pt>
                <c:pt idx="193">
                  <c:v>44134</c:v>
                </c:pt>
                <c:pt idx="194">
                  <c:v>44135</c:v>
                </c:pt>
                <c:pt idx="195">
                  <c:v>44136</c:v>
                </c:pt>
                <c:pt idx="196">
                  <c:v>44137</c:v>
                </c:pt>
                <c:pt idx="197">
                  <c:v>44138</c:v>
                </c:pt>
                <c:pt idx="198">
                  <c:v>44139</c:v>
                </c:pt>
                <c:pt idx="199">
                  <c:v>44140</c:v>
                </c:pt>
                <c:pt idx="200">
                  <c:v>44141</c:v>
                </c:pt>
                <c:pt idx="201">
                  <c:v>44142</c:v>
                </c:pt>
                <c:pt idx="202">
                  <c:v>44143</c:v>
                </c:pt>
                <c:pt idx="203">
                  <c:v>44144</c:v>
                </c:pt>
                <c:pt idx="204">
                  <c:v>44145</c:v>
                </c:pt>
                <c:pt idx="205">
                  <c:v>44146</c:v>
                </c:pt>
                <c:pt idx="206">
                  <c:v>44147</c:v>
                </c:pt>
                <c:pt idx="207">
                  <c:v>44148</c:v>
                </c:pt>
                <c:pt idx="208">
                  <c:v>44149</c:v>
                </c:pt>
                <c:pt idx="209">
                  <c:v>44150</c:v>
                </c:pt>
                <c:pt idx="210">
                  <c:v>44151</c:v>
                </c:pt>
                <c:pt idx="211">
                  <c:v>44152</c:v>
                </c:pt>
                <c:pt idx="212">
                  <c:v>44153</c:v>
                </c:pt>
                <c:pt idx="213">
                  <c:v>44154</c:v>
                </c:pt>
                <c:pt idx="214">
                  <c:v>44155</c:v>
                </c:pt>
                <c:pt idx="215">
                  <c:v>44156</c:v>
                </c:pt>
                <c:pt idx="216">
                  <c:v>44157</c:v>
                </c:pt>
                <c:pt idx="217">
                  <c:v>44158</c:v>
                </c:pt>
                <c:pt idx="218">
                  <c:v>44159</c:v>
                </c:pt>
                <c:pt idx="219">
                  <c:v>44160</c:v>
                </c:pt>
                <c:pt idx="220">
                  <c:v>44161</c:v>
                </c:pt>
                <c:pt idx="221">
                  <c:v>44162</c:v>
                </c:pt>
                <c:pt idx="222">
                  <c:v>44163</c:v>
                </c:pt>
                <c:pt idx="223">
                  <c:v>44164</c:v>
                </c:pt>
                <c:pt idx="224">
                  <c:v>44165</c:v>
                </c:pt>
                <c:pt idx="225">
                  <c:v>44166</c:v>
                </c:pt>
                <c:pt idx="226">
                  <c:v>44167</c:v>
                </c:pt>
                <c:pt idx="227">
                  <c:v>44168</c:v>
                </c:pt>
                <c:pt idx="228">
                  <c:v>44169</c:v>
                </c:pt>
                <c:pt idx="229">
                  <c:v>44170</c:v>
                </c:pt>
                <c:pt idx="230">
                  <c:v>44171</c:v>
                </c:pt>
                <c:pt idx="231">
                  <c:v>44172</c:v>
                </c:pt>
                <c:pt idx="232">
                  <c:v>44173</c:v>
                </c:pt>
                <c:pt idx="233">
                  <c:v>44174</c:v>
                </c:pt>
                <c:pt idx="234">
                  <c:v>44175</c:v>
                </c:pt>
                <c:pt idx="235">
                  <c:v>44176</c:v>
                </c:pt>
                <c:pt idx="236">
                  <c:v>44177</c:v>
                </c:pt>
                <c:pt idx="237">
                  <c:v>44178</c:v>
                </c:pt>
                <c:pt idx="238">
                  <c:v>44179</c:v>
                </c:pt>
                <c:pt idx="239">
                  <c:v>44180</c:v>
                </c:pt>
                <c:pt idx="240">
                  <c:v>44181</c:v>
                </c:pt>
                <c:pt idx="241">
                  <c:v>44182</c:v>
                </c:pt>
                <c:pt idx="242">
                  <c:v>44183</c:v>
                </c:pt>
                <c:pt idx="243">
                  <c:v>44184</c:v>
                </c:pt>
                <c:pt idx="244">
                  <c:v>44185</c:v>
                </c:pt>
                <c:pt idx="245">
                  <c:v>44186</c:v>
                </c:pt>
                <c:pt idx="246">
                  <c:v>44187</c:v>
                </c:pt>
                <c:pt idx="247">
                  <c:v>44188</c:v>
                </c:pt>
                <c:pt idx="248">
                  <c:v>44189</c:v>
                </c:pt>
                <c:pt idx="249">
                  <c:v>44190</c:v>
                </c:pt>
                <c:pt idx="250">
                  <c:v>44191</c:v>
                </c:pt>
                <c:pt idx="251">
                  <c:v>44192</c:v>
                </c:pt>
                <c:pt idx="252">
                  <c:v>44193</c:v>
                </c:pt>
                <c:pt idx="253">
                  <c:v>44194</c:v>
                </c:pt>
                <c:pt idx="254">
                  <c:v>44195</c:v>
                </c:pt>
                <c:pt idx="255">
                  <c:v>44196</c:v>
                </c:pt>
                <c:pt idx="256">
                  <c:v>44197</c:v>
                </c:pt>
                <c:pt idx="257">
                  <c:v>44198</c:v>
                </c:pt>
                <c:pt idx="258">
                  <c:v>44199</c:v>
                </c:pt>
                <c:pt idx="259">
                  <c:v>44200</c:v>
                </c:pt>
                <c:pt idx="260">
                  <c:v>44201</c:v>
                </c:pt>
                <c:pt idx="261">
                  <c:v>44202</c:v>
                </c:pt>
                <c:pt idx="262">
                  <c:v>44203</c:v>
                </c:pt>
                <c:pt idx="263">
                  <c:v>44204</c:v>
                </c:pt>
                <c:pt idx="264">
                  <c:v>44205</c:v>
                </c:pt>
                <c:pt idx="265">
                  <c:v>44206</c:v>
                </c:pt>
                <c:pt idx="266">
                  <c:v>44207</c:v>
                </c:pt>
                <c:pt idx="267">
                  <c:v>44208</c:v>
                </c:pt>
                <c:pt idx="268">
                  <c:v>44209</c:v>
                </c:pt>
                <c:pt idx="269">
                  <c:v>44210</c:v>
                </c:pt>
                <c:pt idx="270">
                  <c:v>44211</c:v>
                </c:pt>
                <c:pt idx="271">
                  <c:v>44212</c:v>
                </c:pt>
                <c:pt idx="272">
                  <c:v>44213</c:v>
                </c:pt>
                <c:pt idx="273">
                  <c:v>44214</c:v>
                </c:pt>
                <c:pt idx="274">
                  <c:v>44215</c:v>
                </c:pt>
                <c:pt idx="275">
                  <c:v>44216</c:v>
                </c:pt>
                <c:pt idx="276">
                  <c:v>44217</c:v>
                </c:pt>
                <c:pt idx="277">
                  <c:v>44218</c:v>
                </c:pt>
                <c:pt idx="278">
                  <c:v>44219</c:v>
                </c:pt>
                <c:pt idx="279">
                  <c:v>44220</c:v>
                </c:pt>
                <c:pt idx="280">
                  <c:v>44221</c:v>
                </c:pt>
                <c:pt idx="281">
                  <c:v>44222</c:v>
                </c:pt>
                <c:pt idx="282">
                  <c:v>44223</c:v>
                </c:pt>
                <c:pt idx="283">
                  <c:v>44224</c:v>
                </c:pt>
                <c:pt idx="284">
                  <c:v>44225</c:v>
                </c:pt>
                <c:pt idx="285">
                  <c:v>44226</c:v>
                </c:pt>
                <c:pt idx="286">
                  <c:v>44227</c:v>
                </c:pt>
                <c:pt idx="287">
                  <c:v>44228</c:v>
                </c:pt>
                <c:pt idx="288">
                  <c:v>44229</c:v>
                </c:pt>
                <c:pt idx="289">
                  <c:v>44230</c:v>
                </c:pt>
                <c:pt idx="290">
                  <c:v>44231</c:v>
                </c:pt>
                <c:pt idx="291">
                  <c:v>44232</c:v>
                </c:pt>
                <c:pt idx="292">
                  <c:v>44233</c:v>
                </c:pt>
                <c:pt idx="293">
                  <c:v>44234</c:v>
                </c:pt>
                <c:pt idx="294">
                  <c:v>44235</c:v>
                </c:pt>
                <c:pt idx="295">
                  <c:v>44236</c:v>
                </c:pt>
                <c:pt idx="296">
                  <c:v>44237</c:v>
                </c:pt>
                <c:pt idx="297">
                  <c:v>44238</c:v>
                </c:pt>
                <c:pt idx="298">
                  <c:v>44239</c:v>
                </c:pt>
                <c:pt idx="299">
                  <c:v>44240</c:v>
                </c:pt>
                <c:pt idx="300">
                  <c:v>44241</c:v>
                </c:pt>
                <c:pt idx="301">
                  <c:v>44242</c:v>
                </c:pt>
                <c:pt idx="302">
                  <c:v>44243</c:v>
                </c:pt>
                <c:pt idx="303">
                  <c:v>44244</c:v>
                </c:pt>
                <c:pt idx="304">
                  <c:v>44245</c:v>
                </c:pt>
                <c:pt idx="305">
                  <c:v>44246</c:v>
                </c:pt>
                <c:pt idx="306">
                  <c:v>44247</c:v>
                </c:pt>
                <c:pt idx="307">
                  <c:v>44248</c:v>
                </c:pt>
                <c:pt idx="308">
                  <c:v>44249</c:v>
                </c:pt>
                <c:pt idx="309">
                  <c:v>44250</c:v>
                </c:pt>
                <c:pt idx="310">
                  <c:v>44251</c:v>
                </c:pt>
                <c:pt idx="311">
                  <c:v>44252</c:v>
                </c:pt>
                <c:pt idx="312">
                  <c:v>44253</c:v>
                </c:pt>
                <c:pt idx="313">
                  <c:v>44254</c:v>
                </c:pt>
                <c:pt idx="314">
                  <c:v>44255</c:v>
                </c:pt>
                <c:pt idx="315">
                  <c:v>44256</c:v>
                </c:pt>
                <c:pt idx="316">
                  <c:v>44257</c:v>
                </c:pt>
                <c:pt idx="317">
                  <c:v>44258</c:v>
                </c:pt>
                <c:pt idx="318">
                  <c:v>44259</c:v>
                </c:pt>
                <c:pt idx="319">
                  <c:v>44260</c:v>
                </c:pt>
                <c:pt idx="320">
                  <c:v>44261</c:v>
                </c:pt>
                <c:pt idx="321">
                  <c:v>44262</c:v>
                </c:pt>
                <c:pt idx="322">
                  <c:v>44263</c:v>
                </c:pt>
                <c:pt idx="323">
                  <c:v>44264</c:v>
                </c:pt>
                <c:pt idx="324">
                  <c:v>44265</c:v>
                </c:pt>
                <c:pt idx="325">
                  <c:v>44266</c:v>
                </c:pt>
                <c:pt idx="326">
                  <c:v>44267</c:v>
                </c:pt>
                <c:pt idx="327">
                  <c:v>44268</c:v>
                </c:pt>
                <c:pt idx="328">
                  <c:v>44269</c:v>
                </c:pt>
                <c:pt idx="329">
                  <c:v>44270</c:v>
                </c:pt>
                <c:pt idx="330">
                  <c:v>44271</c:v>
                </c:pt>
                <c:pt idx="331">
                  <c:v>44272</c:v>
                </c:pt>
                <c:pt idx="332">
                  <c:v>44273</c:v>
                </c:pt>
                <c:pt idx="333">
                  <c:v>44274</c:v>
                </c:pt>
                <c:pt idx="334">
                  <c:v>44275</c:v>
                </c:pt>
                <c:pt idx="335">
                  <c:v>44276</c:v>
                </c:pt>
                <c:pt idx="336">
                  <c:v>44277</c:v>
                </c:pt>
                <c:pt idx="337">
                  <c:v>44278</c:v>
                </c:pt>
                <c:pt idx="338">
                  <c:v>44279</c:v>
                </c:pt>
                <c:pt idx="339">
                  <c:v>44280</c:v>
                </c:pt>
                <c:pt idx="340">
                  <c:v>44281</c:v>
                </c:pt>
                <c:pt idx="341">
                  <c:v>44282</c:v>
                </c:pt>
                <c:pt idx="342">
                  <c:v>44283</c:v>
                </c:pt>
                <c:pt idx="343">
                  <c:v>44284</c:v>
                </c:pt>
                <c:pt idx="344">
                  <c:v>44285</c:v>
                </c:pt>
                <c:pt idx="345">
                  <c:v>44286</c:v>
                </c:pt>
                <c:pt idx="346">
                  <c:v>44287</c:v>
                </c:pt>
                <c:pt idx="347">
                  <c:v>44288</c:v>
                </c:pt>
                <c:pt idx="348">
                  <c:v>44289</c:v>
                </c:pt>
                <c:pt idx="349">
                  <c:v>44290</c:v>
                </c:pt>
                <c:pt idx="350">
                  <c:v>44291</c:v>
                </c:pt>
                <c:pt idx="351">
                  <c:v>44292</c:v>
                </c:pt>
                <c:pt idx="352">
                  <c:v>44293</c:v>
                </c:pt>
                <c:pt idx="353">
                  <c:v>44294</c:v>
                </c:pt>
                <c:pt idx="354">
                  <c:v>44295</c:v>
                </c:pt>
                <c:pt idx="355">
                  <c:v>44296</c:v>
                </c:pt>
                <c:pt idx="356">
                  <c:v>44297</c:v>
                </c:pt>
                <c:pt idx="357">
                  <c:v>44298</c:v>
                </c:pt>
                <c:pt idx="358">
                  <c:v>44299</c:v>
                </c:pt>
                <c:pt idx="359">
                  <c:v>44300</c:v>
                </c:pt>
                <c:pt idx="360">
                  <c:v>44301</c:v>
                </c:pt>
                <c:pt idx="361">
                  <c:v>44302</c:v>
                </c:pt>
                <c:pt idx="362">
                  <c:v>44303</c:v>
                </c:pt>
                <c:pt idx="363">
                  <c:v>44304</c:v>
                </c:pt>
                <c:pt idx="364">
                  <c:v>44305</c:v>
                </c:pt>
                <c:pt idx="365">
                  <c:v>44306</c:v>
                </c:pt>
                <c:pt idx="366">
                  <c:v>44307</c:v>
                </c:pt>
                <c:pt idx="367">
                  <c:v>44308</c:v>
                </c:pt>
                <c:pt idx="368">
                  <c:v>44309</c:v>
                </c:pt>
                <c:pt idx="369">
                  <c:v>44310</c:v>
                </c:pt>
                <c:pt idx="370">
                  <c:v>44311</c:v>
                </c:pt>
                <c:pt idx="371">
                  <c:v>44312</c:v>
                </c:pt>
                <c:pt idx="372">
                  <c:v>44313</c:v>
                </c:pt>
                <c:pt idx="373">
                  <c:v>44314</c:v>
                </c:pt>
                <c:pt idx="374">
                  <c:v>44315</c:v>
                </c:pt>
                <c:pt idx="375">
                  <c:v>44316</c:v>
                </c:pt>
                <c:pt idx="376">
                  <c:v>44317</c:v>
                </c:pt>
                <c:pt idx="377">
                  <c:v>44318</c:v>
                </c:pt>
                <c:pt idx="378">
                  <c:v>44319</c:v>
                </c:pt>
                <c:pt idx="379">
                  <c:v>44320</c:v>
                </c:pt>
                <c:pt idx="380">
                  <c:v>44321</c:v>
                </c:pt>
                <c:pt idx="381">
                  <c:v>44322</c:v>
                </c:pt>
                <c:pt idx="382">
                  <c:v>44323</c:v>
                </c:pt>
                <c:pt idx="383">
                  <c:v>44324</c:v>
                </c:pt>
              </c:numCache>
            </c:numRef>
          </c:cat>
          <c:val>
            <c:numRef>
              <c:f>Indicadores_diarios!$F$3:$F$386</c:f>
              <c:numCache>
                <c:formatCode>0.00</c:formatCode>
                <c:ptCount val="384"/>
                <c:pt idx="0">
                  <c:v>4.0999999999999996</c:v>
                </c:pt>
                <c:pt idx="1">
                  <c:v>1.6164383561643836</c:v>
                </c:pt>
                <c:pt idx="2">
                  <c:v>2.0135135135135136</c:v>
                </c:pt>
                <c:pt idx="3">
                  <c:v>3.0266666666666668</c:v>
                </c:pt>
                <c:pt idx="4">
                  <c:v>3.9487179487179489</c:v>
                </c:pt>
                <c:pt idx="5">
                  <c:v>4.4252873563218387</c:v>
                </c:pt>
                <c:pt idx="6">
                  <c:v>4.8666666666666663</c:v>
                </c:pt>
                <c:pt idx="7">
                  <c:v>5.4787234042553195</c:v>
                </c:pt>
                <c:pt idx="8">
                  <c:v>5.9252336448598131</c:v>
                </c:pt>
                <c:pt idx="9">
                  <c:v>7.5607476635514015</c:v>
                </c:pt>
                <c:pt idx="10">
                  <c:v>3.1932773109243699</c:v>
                </c:pt>
                <c:pt idx="11">
                  <c:v>3.9079497907949792</c:v>
                </c:pt>
                <c:pt idx="12">
                  <c:v>4.5635593220338979</c:v>
                </c:pt>
                <c:pt idx="13">
                  <c:v>3.7157534246575343</c:v>
                </c:pt>
                <c:pt idx="14">
                  <c:v>3.1179775280898876</c:v>
                </c:pt>
                <c:pt idx="15">
                  <c:v>3.0558510638297873</c:v>
                </c:pt>
                <c:pt idx="16">
                  <c:v>1.7779690189328743</c:v>
                </c:pt>
                <c:pt idx="17">
                  <c:v>2.0085034013605441</c:v>
                </c:pt>
                <c:pt idx="18">
                  <c:v>1.3475609756097562</c:v>
                </c:pt>
                <c:pt idx="19">
                  <c:v>1.2034261241970021</c:v>
                </c:pt>
                <c:pt idx="20">
                  <c:v>1.3224400871459694</c:v>
                </c:pt>
                <c:pt idx="21">
                  <c:v>0.79706601466992666</c:v>
                </c:pt>
                <c:pt idx="22">
                  <c:v>0.65757162346521147</c:v>
                </c:pt>
                <c:pt idx="23">
                  <c:v>0.75236167341430504</c:v>
                </c:pt>
                <c:pt idx="24">
                  <c:v>0.5157266811279827</c:v>
                </c:pt>
                <c:pt idx="25">
                  <c:v>0.5386571719226857</c:v>
                </c:pt>
                <c:pt idx="26">
                  <c:v>0.59118612283169247</c:v>
                </c:pt>
                <c:pt idx="27">
                  <c:v>0.6913696060037523</c:v>
                </c:pt>
                <c:pt idx="28">
                  <c:v>0.60151324085750313</c:v>
                </c:pt>
                <c:pt idx="29">
                  <c:v>0.63138977635782745</c:v>
                </c:pt>
                <c:pt idx="30">
                  <c:v>0.59831996945399002</c:v>
                </c:pt>
                <c:pt idx="31">
                  <c:v>0.64918497519489726</c:v>
                </c:pt>
                <c:pt idx="32">
                  <c:v>0.65197368421052626</c:v>
                </c:pt>
                <c:pt idx="33">
                  <c:v>0.65291563275434239</c:v>
                </c:pt>
                <c:pt idx="34">
                  <c:v>0.7165308498253784</c:v>
                </c:pt>
                <c:pt idx="35">
                  <c:v>0.73692855187517115</c:v>
                </c:pt>
                <c:pt idx="36">
                  <c:v>0.72835051546391749</c:v>
                </c:pt>
                <c:pt idx="37">
                  <c:v>0.67759944173063502</c:v>
                </c:pt>
                <c:pt idx="38">
                  <c:v>0.6632697311361665</c:v>
                </c:pt>
                <c:pt idx="39">
                  <c:v>0.62088020524965459</c:v>
                </c:pt>
                <c:pt idx="40">
                  <c:v>0.66269841269841268</c:v>
                </c:pt>
                <c:pt idx="41">
                  <c:v>0.79653284671532842</c:v>
                </c:pt>
                <c:pt idx="42">
                  <c:v>0.74357250882204673</c:v>
                </c:pt>
                <c:pt idx="43">
                  <c:v>0.68471482889733837</c:v>
                </c:pt>
                <c:pt idx="44">
                  <c:v>0.62161057364763594</c:v>
                </c:pt>
                <c:pt idx="45">
                  <c:v>0.59535297105129503</c:v>
                </c:pt>
                <c:pt idx="46">
                  <c:v>0.58160973880156008</c:v>
                </c:pt>
                <c:pt idx="47">
                  <c:v>0.61095394364603373</c:v>
                </c:pt>
                <c:pt idx="48">
                  <c:v>0.65262582056892782</c:v>
                </c:pt>
                <c:pt idx="49">
                  <c:v>0.6295489891135303</c:v>
                </c:pt>
                <c:pt idx="50">
                  <c:v>0.60864917395529639</c:v>
                </c:pt>
                <c:pt idx="51">
                  <c:v>0.56114081996434939</c:v>
                </c:pt>
                <c:pt idx="52">
                  <c:v>0.52081793545208177</c:v>
                </c:pt>
                <c:pt idx="53">
                  <c:v>0.47624866351000456</c:v>
                </c:pt>
                <c:pt idx="54">
                  <c:v>0.46530048688322068</c:v>
                </c:pt>
                <c:pt idx="55">
                  <c:v>0.50445270317649538</c:v>
                </c:pt>
                <c:pt idx="56">
                  <c:v>0.46074230338189731</c:v>
                </c:pt>
                <c:pt idx="57">
                  <c:v>0.41725100837728823</c:v>
                </c:pt>
                <c:pt idx="58">
                  <c:v>0.4096689129797832</c:v>
                </c:pt>
                <c:pt idx="59">
                  <c:v>0.38242015495234377</c:v>
                </c:pt>
                <c:pt idx="60">
                  <c:v>0.36044690404093138</c:v>
                </c:pt>
                <c:pt idx="61">
                  <c:v>0.36591325595601709</c:v>
                </c:pt>
                <c:pt idx="62">
                  <c:v>0.36678149606299215</c:v>
                </c:pt>
                <c:pt idx="63">
                  <c:v>0.33377024623162627</c:v>
                </c:pt>
                <c:pt idx="64">
                  <c:v>0.32164586056153949</c:v>
                </c:pt>
                <c:pt idx="65">
                  <c:v>0.30653439723959458</c:v>
                </c:pt>
                <c:pt idx="66">
                  <c:v>0.30888664478667005</c:v>
                </c:pt>
                <c:pt idx="67">
                  <c:v>0.30799835931091057</c:v>
                </c:pt>
                <c:pt idx="68">
                  <c:v>0.31182448782061623</c:v>
                </c:pt>
                <c:pt idx="69">
                  <c:v>0.31195335276967928</c:v>
                </c:pt>
                <c:pt idx="70">
                  <c:v>0.33599874568830357</c:v>
                </c:pt>
                <c:pt idx="71">
                  <c:v>0.26936222820158534</c:v>
                </c:pt>
                <c:pt idx="72">
                  <c:v>0.26600793313500498</c:v>
                </c:pt>
                <c:pt idx="73">
                  <c:v>0.24163097481583004</c:v>
                </c:pt>
                <c:pt idx="74">
                  <c:v>0.23557867532553595</c:v>
                </c:pt>
                <c:pt idx="75">
                  <c:v>0.24192865287506107</c:v>
                </c:pt>
                <c:pt idx="76">
                  <c:v>0.24122259561529844</c:v>
                </c:pt>
                <c:pt idx="77">
                  <c:v>0.21341012689417271</c:v>
                </c:pt>
                <c:pt idx="78">
                  <c:v>0.19551814085843017</c:v>
                </c:pt>
                <c:pt idx="79">
                  <c:v>0.19819872336704655</c:v>
                </c:pt>
                <c:pt idx="80">
                  <c:v>0.18731784612772701</c:v>
                </c:pt>
                <c:pt idx="81">
                  <c:v>0.17527446826073798</c:v>
                </c:pt>
                <c:pt idx="82">
                  <c:v>0.17299110161469181</c:v>
                </c:pt>
                <c:pt idx="83">
                  <c:v>0.17589428723972236</c:v>
                </c:pt>
                <c:pt idx="84">
                  <c:v>0.15893169877408056</c:v>
                </c:pt>
                <c:pt idx="85">
                  <c:v>0.14430614340454306</c:v>
                </c:pt>
                <c:pt idx="86">
                  <c:v>0.13839416772678345</c:v>
                </c:pt>
                <c:pt idx="87">
                  <c:v>0.1268697533946874</c:v>
                </c:pt>
                <c:pt idx="88">
                  <c:v>0.12165643884386565</c:v>
                </c:pt>
                <c:pt idx="89">
                  <c:v>0.11954476831959122</c:v>
                </c:pt>
                <c:pt idx="90">
                  <c:v>0.1232061280051682</c:v>
                </c:pt>
                <c:pt idx="91">
                  <c:v>0.10725123420444767</c:v>
                </c:pt>
                <c:pt idx="92">
                  <c:v>0.10387178744176716</c:v>
                </c:pt>
                <c:pt idx="93">
                  <c:v>0.10474117077890663</c:v>
                </c:pt>
                <c:pt idx="94">
                  <c:v>0.10087946197620279</c:v>
                </c:pt>
                <c:pt idx="95">
                  <c:v>0.10997322908256491</c:v>
                </c:pt>
                <c:pt idx="96">
                  <c:v>0.11958281640978194</c:v>
                </c:pt>
                <c:pt idx="97">
                  <c:v>0.12492431044202702</c:v>
                </c:pt>
                <c:pt idx="98">
                  <c:v>0.1266532075316221</c:v>
                </c:pt>
                <c:pt idx="99">
                  <c:v>0.12489886731391586</c:v>
                </c:pt>
                <c:pt idx="100">
                  <c:v>0.12370171780359449</c:v>
                </c:pt>
                <c:pt idx="101">
                  <c:v>0.12454714579457554</c:v>
                </c:pt>
                <c:pt idx="102">
                  <c:v>0.12367409239329946</c:v>
                </c:pt>
                <c:pt idx="103">
                  <c:v>0.12886431435140322</c:v>
                </c:pt>
                <c:pt idx="104">
                  <c:v>0.13403642619394893</c:v>
                </c:pt>
                <c:pt idx="105">
                  <c:v>0.12051216295427901</c:v>
                </c:pt>
                <c:pt idx="106">
                  <c:v>0.11089116038007486</c:v>
                </c:pt>
                <c:pt idx="107">
                  <c:v>0.1041670343634727</c:v>
                </c:pt>
                <c:pt idx="108">
                  <c:v>9.6517756847835479E-2</c:v>
                </c:pt>
                <c:pt idx="109">
                  <c:v>9.2426689332766682E-2</c:v>
                </c:pt>
                <c:pt idx="110">
                  <c:v>9.3537872168828556E-2</c:v>
                </c:pt>
                <c:pt idx="111">
                  <c:v>9.2107660455486545E-2</c:v>
                </c:pt>
                <c:pt idx="112">
                  <c:v>8.1763357661860561E-2</c:v>
                </c:pt>
                <c:pt idx="113">
                  <c:v>7.784671123294698E-2</c:v>
                </c:pt>
                <c:pt idx="114">
                  <c:v>7.5102311691184601E-2</c:v>
                </c:pt>
                <c:pt idx="115">
                  <c:v>7.3032483104425547E-2</c:v>
                </c:pt>
                <c:pt idx="116">
                  <c:v>6.9230769230769235E-2</c:v>
                </c:pt>
                <c:pt idx="117">
                  <c:v>7.2507967489592706E-2</c:v>
                </c:pt>
                <c:pt idx="118">
                  <c:v>7.2204347366353977E-2</c:v>
                </c:pt>
                <c:pt idx="119">
                  <c:v>6.552591394951944E-2</c:v>
                </c:pt>
                <c:pt idx="120">
                  <c:v>6.4386764531786433E-2</c:v>
                </c:pt>
                <c:pt idx="121">
                  <c:v>6.291775006243297E-2</c:v>
                </c:pt>
                <c:pt idx="122">
                  <c:v>5.9546671322160148E-2</c:v>
                </c:pt>
                <c:pt idx="123">
                  <c:v>5.4914421896439664E-2</c:v>
                </c:pt>
                <c:pt idx="124">
                  <c:v>5.8850587930885781E-2</c:v>
                </c:pt>
                <c:pt idx="125">
                  <c:v>5.8319873068511559E-2</c:v>
                </c:pt>
                <c:pt idx="126">
                  <c:v>5.1706410130005494E-2</c:v>
                </c:pt>
                <c:pt idx="127">
                  <c:v>5.0585073624097192E-2</c:v>
                </c:pt>
                <c:pt idx="128">
                  <c:v>4.944588901094317E-2</c:v>
                </c:pt>
                <c:pt idx="129">
                  <c:v>4.8196431530685521E-2</c:v>
                </c:pt>
                <c:pt idx="130">
                  <c:v>4.4625135175831249E-2</c:v>
                </c:pt>
                <c:pt idx="131">
                  <c:v>4.5440279464541572E-2</c:v>
                </c:pt>
                <c:pt idx="132">
                  <c:v>4.5606244295813982E-2</c:v>
                </c:pt>
                <c:pt idx="133">
                  <c:v>4.1332719592765084E-2</c:v>
                </c:pt>
                <c:pt idx="134">
                  <c:v>3.8248359346691178E-2</c:v>
                </c:pt>
                <c:pt idx="135">
                  <c:v>3.6412172984516815E-2</c:v>
                </c:pt>
                <c:pt idx="136">
                  <c:v>3.6337750811645114E-2</c:v>
                </c:pt>
                <c:pt idx="137">
                  <c:v>3.5603592148136375E-2</c:v>
                </c:pt>
                <c:pt idx="138">
                  <c:v>2.8226545521196092E-2</c:v>
                </c:pt>
                <c:pt idx="139">
                  <c:v>3.742181842122589E-2</c:v>
                </c:pt>
                <c:pt idx="140">
                  <c:v>3.2311277526118717E-2</c:v>
                </c:pt>
                <c:pt idx="141">
                  <c:v>2.8915976794211588E-2</c:v>
                </c:pt>
                <c:pt idx="142">
                  <c:v>2.8036289903296246E-2</c:v>
                </c:pt>
                <c:pt idx="143">
                  <c:v>1.8553495483688599E-2</c:v>
                </c:pt>
                <c:pt idx="144">
                  <c:v>1.8335810568397313E-2</c:v>
                </c:pt>
                <c:pt idx="145">
                  <c:v>1.7980214134940616E-2</c:v>
                </c:pt>
                <c:pt idx="146">
                  <c:v>1.5732584042122317E-2</c:v>
                </c:pt>
                <c:pt idx="147">
                  <c:v>1.41877989977658E-2</c:v>
                </c:pt>
                <c:pt idx="148">
                  <c:v>1.5023107629925325E-2</c:v>
                </c:pt>
                <c:pt idx="149">
                  <c:v>1.636484570109057E-2</c:v>
                </c:pt>
                <c:pt idx="150">
                  <c:v>1.607503354189916E-2</c:v>
                </c:pt>
                <c:pt idx="151">
                  <c:v>1.6290147148911697E-2</c:v>
                </c:pt>
                <c:pt idx="152">
                  <c:v>1.5857272152448022E-2</c:v>
                </c:pt>
                <c:pt idx="153">
                  <c:v>1.4500061493051285E-2</c:v>
                </c:pt>
                <c:pt idx="154">
                  <c:v>1.273635740178309E-2</c:v>
                </c:pt>
                <c:pt idx="155">
                  <c:v>1.3397327862045382E-2</c:v>
                </c:pt>
                <c:pt idx="156">
                  <c:v>1.5094247900538385E-2</c:v>
                </c:pt>
                <c:pt idx="157">
                  <c:v>1.4285021930355975E-2</c:v>
                </c:pt>
                <c:pt idx="158">
                  <c:v>1.422975554319704E-2</c:v>
                </c:pt>
                <c:pt idx="159">
                  <c:v>1.5117121468244385E-2</c:v>
                </c:pt>
                <c:pt idx="160">
                  <c:v>1.391413199167078E-2</c:v>
                </c:pt>
                <c:pt idx="161">
                  <c:v>1.2206831985020525E-2</c:v>
                </c:pt>
                <c:pt idx="162">
                  <c:v>1.2937184513746508E-2</c:v>
                </c:pt>
                <c:pt idx="163">
                  <c:v>1.4340732944215865E-2</c:v>
                </c:pt>
                <c:pt idx="164">
                  <c:v>1.3308977035490605E-2</c:v>
                </c:pt>
                <c:pt idx="165">
                  <c:v>1.3211430193499551E-2</c:v>
                </c:pt>
                <c:pt idx="166">
                  <c:v>1.3316176557390596E-2</c:v>
                </c:pt>
                <c:pt idx="167">
                  <c:v>1.2097960528638509E-2</c:v>
                </c:pt>
                <c:pt idx="168">
                  <c:v>1.0607431075191768E-2</c:v>
                </c:pt>
                <c:pt idx="169">
                  <c:v>1.1408182906504543E-2</c:v>
                </c:pt>
                <c:pt idx="170">
                  <c:v>1.2350747143963029E-2</c:v>
                </c:pt>
                <c:pt idx="171">
                  <c:v>1.2062726176115802E-2</c:v>
                </c:pt>
                <c:pt idx="172">
                  <c:v>1.1337470925815538E-2</c:v>
                </c:pt>
                <c:pt idx="173">
                  <c:v>1.1143133845956384E-2</c:v>
                </c:pt>
                <c:pt idx="174">
                  <c:v>9.7964984216105389E-3</c:v>
                </c:pt>
                <c:pt idx="175">
                  <c:v>9.1448516579406627E-3</c:v>
                </c:pt>
                <c:pt idx="176">
                  <c:v>9.1259968843730374E-3</c:v>
                </c:pt>
                <c:pt idx="177">
                  <c:v>9.922041105598866E-3</c:v>
                </c:pt>
                <c:pt idx="178">
                  <c:v>9.4882382962928596E-3</c:v>
                </c:pt>
                <c:pt idx="179">
                  <c:v>9.2220355673984823E-3</c:v>
                </c:pt>
                <c:pt idx="180">
                  <c:v>8.8396255886334443E-3</c:v>
                </c:pt>
                <c:pt idx="181">
                  <c:v>8.3610495195861056E-3</c:v>
                </c:pt>
                <c:pt idx="182">
                  <c:v>7.4509803921568628E-3</c:v>
                </c:pt>
                <c:pt idx="183">
                  <c:v>7.7200502379388622E-3</c:v>
                </c:pt>
                <c:pt idx="184">
                  <c:v>8.4078135077858655E-3</c:v>
                </c:pt>
                <c:pt idx="185">
                  <c:v>8.8975344736296879E-3</c:v>
                </c:pt>
                <c:pt idx="186">
                  <c:v>8.940987186117336E-3</c:v>
                </c:pt>
                <c:pt idx="187">
                  <c:v>9.2988014878082389E-3</c:v>
                </c:pt>
                <c:pt idx="188">
                  <c:v>9.004255514389603E-3</c:v>
                </c:pt>
                <c:pt idx="189">
                  <c:v>8.0379225061830168E-3</c:v>
                </c:pt>
                <c:pt idx="190">
                  <c:v>8.7761453613437682E-3</c:v>
                </c:pt>
                <c:pt idx="191">
                  <c:v>9.6884150805270856E-3</c:v>
                </c:pt>
                <c:pt idx="192">
                  <c:v>9.1854221409802348E-3</c:v>
                </c:pt>
                <c:pt idx="193">
                  <c:v>9.2091749400890106E-3</c:v>
                </c:pt>
                <c:pt idx="194">
                  <c:v>9.0707082217537458E-3</c:v>
                </c:pt>
                <c:pt idx="195">
                  <c:v>8.3786799025523107E-3</c:v>
                </c:pt>
                <c:pt idx="196">
                  <c:v>7.6936189556224789E-3</c:v>
                </c:pt>
                <c:pt idx="197">
                  <c:v>7.3652076216848055E-3</c:v>
                </c:pt>
                <c:pt idx="198">
                  <c:v>8.3720930232558145E-3</c:v>
                </c:pt>
                <c:pt idx="199">
                  <c:v>8.3146423797548653E-3</c:v>
                </c:pt>
                <c:pt idx="200">
                  <c:v>8.336349651615239E-3</c:v>
                </c:pt>
                <c:pt idx="201">
                  <c:v>8.8192781968471929E-3</c:v>
                </c:pt>
                <c:pt idx="202">
                  <c:v>8.0351608722601005E-3</c:v>
                </c:pt>
                <c:pt idx="203">
                  <c:v>7.7856033842622803E-3</c:v>
                </c:pt>
                <c:pt idx="204">
                  <c:v>8.1065887114908919E-3</c:v>
                </c:pt>
                <c:pt idx="205">
                  <c:v>8.7548747457265198E-3</c:v>
                </c:pt>
                <c:pt idx="206">
                  <c:v>9.6039359288297797E-3</c:v>
                </c:pt>
                <c:pt idx="207">
                  <c:v>1.0107809151998564E-2</c:v>
                </c:pt>
                <c:pt idx="208">
                  <c:v>1.0792818236836796E-2</c:v>
                </c:pt>
                <c:pt idx="209">
                  <c:v>1.0564365410656132E-2</c:v>
                </c:pt>
                <c:pt idx="210">
                  <c:v>1.014121672238559E-2</c:v>
                </c:pt>
                <c:pt idx="211">
                  <c:v>1.0742361979631946E-2</c:v>
                </c:pt>
                <c:pt idx="212">
                  <c:v>1.1606236119945986E-2</c:v>
                </c:pt>
                <c:pt idx="213">
                  <c:v>1.1516913378108954E-2</c:v>
                </c:pt>
                <c:pt idx="214">
                  <c:v>1.1647957991700691E-2</c:v>
                </c:pt>
                <c:pt idx="215">
                  <c:v>1.1498722364181757E-2</c:v>
                </c:pt>
                <c:pt idx="216">
                  <c:v>1.0961335774116603E-2</c:v>
                </c:pt>
                <c:pt idx="217">
                  <c:v>9.8273572377158037E-3</c:v>
                </c:pt>
                <c:pt idx="218">
                  <c:v>1.0046974302293451E-2</c:v>
                </c:pt>
                <c:pt idx="219">
                  <c:v>1.1586039319637729E-2</c:v>
                </c:pt>
                <c:pt idx="220">
                  <c:v>1.1924986210700497E-2</c:v>
                </c:pt>
                <c:pt idx="221">
                  <c:v>1.3485842617464442E-2</c:v>
                </c:pt>
                <c:pt idx="222">
                  <c:v>1.4244419287119572E-2</c:v>
                </c:pt>
                <c:pt idx="223">
                  <c:v>1.4484331483958685E-2</c:v>
                </c:pt>
                <c:pt idx="224">
                  <c:v>1.486504250284813E-2</c:v>
                </c:pt>
                <c:pt idx="225">
                  <c:v>1.5904463757963179E-2</c:v>
                </c:pt>
                <c:pt idx="226">
                  <c:v>1.7474793867419024E-2</c:v>
                </c:pt>
                <c:pt idx="227">
                  <c:v>1.7770650608718418E-2</c:v>
                </c:pt>
                <c:pt idx="228">
                  <c:v>1.8575177204577378E-2</c:v>
                </c:pt>
                <c:pt idx="229">
                  <c:v>2.0463802748058438E-2</c:v>
                </c:pt>
                <c:pt idx="230">
                  <c:v>2.0004544028389359E-2</c:v>
                </c:pt>
                <c:pt idx="231">
                  <c:v>1.8860799102277753E-2</c:v>
                </c:pt>
                <c:pt idx="232">
                  <c:v>1.9251071897959625E-2</c:v>
                </c:pt>
                <c:pt idx="233">
                  <c:v>2.1092278719397364E-2</c:v>
                </c:pt>
                <c:pt idx="234">
                  <c:v>2.1547838777525002E-2</c:v>
                </c:pt>
                <c:pt idx="235">
                  <c:v>2.2027609362803281E-2</c:v>
                </c:pt>
                <c:pt idx="236">
                  <c:v>2.0994298502690894E-2</c:v>
                </c:pt>
                <c:pt idx="237">
                  <c:v>2.8118456476218964E-2</c:v>
                </c:pt>
                <c:pt idx="238">
                  <c:v>2.0451734962425881E-2</c:v>
                </c:pt>
                <c:pt idx="239">
                  <c:v>2.1041978536338529E-2</c:v>
                </c:pt>
                <c:pt idx="240">
                  <c:v>2.4182464827890094E-2</c:v>
                </c:pt>
                <c:pt idx="241">
                  <c:v>2.3712687542474777E-2</c:v>
                </c:pt>
                <c:pt idx="242">
                  <c:v>2.462992520264138E-2</c:v>
                </c:pt>
                <c:pt idx="243">
                  <c:v>2.4188018203353905E-2</c:v>
                </c:pt>
                <c:pt idx="244">
                  <c:v>2.3571916602828216E-2</c:v>
                </c:pt>
                <c:pt idx="245">
                  <c:v>2.1803060476922601E-2</c:v>
                </c:pt>
                <c:pt idx="246">
                  <c:v>2.2789294283625278E-2</c:v>
                </c:pt>
                <c:pt idx="247">
                  <c:v>2.5560616498216105E-2</c:v>
                </c:pt>
                <c:pt idx="248">
                  <c:v>2.5985470269384074E-2</c:v>
                </c:pt>
                <c:pt idx="249">
                  <c:v>2.5216778502926127E-2</c:v>
                </c:pt>
                <c:pt idx="250">
                  <c:v>2.4609935574486274E-2</c:v>
                </c:pt>
                <c:pt idx="251">
                  <c:v>2.4028039465953523E-2</c:v>
                </c:pt>
                <c:pt idx="252">
                  <c:v>2.3071639258151845E-2</c:v>
                </c:pt>
                <c:pt idx="253">
                  <c:v>2.4812719921760786E-2</c:v>
                </c:pt>
                <c:pt idx="254">
                  <c:v>2.6989208343400177E-2</c:v>
                </c:pt>
                <c:pt idx="255">
                  <c:v>2.6266171898505667E-2</c:v>
                </c:pt>
                <c:pt idx="256">
                  <c:v>2.4935314039101288E-2</c:v>
                </c:pt>
                <c:pt idx="257">
                  <c:v>2.3157036138106653E-2</c:v>
                </c:pt>
                <c:pt idx="258">
                  <c:v>2.2165658086305426E-2</c:v>
                </c:pt>
                <c:pt idx="259">
                  <c:v>2.2168022750612214E-2</c:v>
                </c:pt>
                <c:pt idx="260">
                  <c:v>2.5031573131265292E-2</c:v>
                </c:pt>
                <c:pt idx="261">
                  <c:v>2.756196271897433E-2</c:v>
                </c:pt>
                <c:pt idx="262">
                  <c:v>2.5956979978842613E-2</c:v>
                </c:pt>
                <c:pt idx="263">
                  <c:v>2.5520162392161455E-2</c:v>
                </c:pt>
                <c:pt idx="264">
                  <c:v>2.6619593654869236E-2</c:v>
                </c:pt>
                <c:pt idx="265">
                  <c:v>2.7017336447239637E-2</c:v>
                </c:pt>
                <c:pt idx="266">
                  <c:v>2.7115596543123947E-2</c:v>
                </c:pt>
                <c:pt idx="267">
                  <c:v>2.9265141215154233E-2</c:v>
                </c:pt>
                <c:pt idx="268">
                  <c:v>3.0748804587306017E-2</c:v>
                </c:pt>
                <c:pt idx="269">
                  <c:v>3.0566471772261093E-2</c:v>
                </c:pt>
                <c:pt idx="270">
                  <c:v>3.0356239681645976E-2</c:v>
                </c:pt>
                <c:pt idx="271">
                  <c:v>2.9901816350001425E-2</c:v>
                </c:pt>
                <c:pt idx="272">
                  <c:v>2.9477707247391374E-2</c:v>
                </c:pt>
                <c:pt idx="273">
                  <c:v>2.691178131706766E-2</c:v>
                </c:pt>
                <c:pt idx="274">
                  <c:v>2.7832292595896521E-2</c:v>
                </c:pt>
                <c:pt idx="275">
                  <c:v>2.950853479063751E-2</c:v>
                </c:pt>
                <c:pt idx="276">
                  <c:v>2.9041535933064397E-2</c:v>
                </c:pt>
                <c:pt idx="277">
                  <c:v>2.8747987454746816E-2</c:v>
                </c:pt>
                <c:pt idx="278">
                  <c:v>2.7895087797288286E-2</c:v>
                </c:pt>
                <c:pt idx="279">
                  <c:v>2.5715100606305951E-2</c:v>
                </c:pt>
                <c:pt idx="280">
                  <c:v>2.3426448981081795E-2</c:v>
                </c:pt>
                <c:pt idx="281">
                  <c:v>2.3916401635620171E-2</c:v>
                </c:pt>
                <c:pt idx="282">
                  <c:v>2.5818491475368254E-2</c:v>
                </c:pt>
                <c:pt idx="283">
                  <c:v>2.3502926609635301E-2</c:v>
                </c:pt>
                <c:pt idx="284">
                  <c:v>2.2540818247841408E-2</c:v>
                </c:pt>
                <c:pt idx="285">
                  <c:v>2.28591838557014E-2</c:v>
                </c:pt>
                <c:pt idx="286">
                  <c:v>2.1482553750788166E-2</c:v>
                </c:pt>
                <c:pt idx="287">
                  <c:v>2.0152847108715819E-2</c:v>
                </c:pt>
                <c:pt idx="288">
                  <c:v>2.0412113533583204E-2</c:v>
                </c:pt>
                <c:pt idx="289">
                  <c:v>2.2036921508843763E-2</c:v>
                </c:pt>
                <c:pt idx="290">
                  <c:v>2.0376394864798683E-2</c:v>
                </c:pt>
                <c:pt idx="291">
                  <c:v>2.0925311528514328E-2</c:v>
                </c:pt>
                <c:pt idx="292">
                  <c:v>2.2428460943542151E-2</c:v>
                </c:pt>
                <c:pt idx="293">
                  <c:v>2.172782583071883E-2</c:v>
                </c:pt>
                <c:pt idx="294">
                  <c:v>2.0402707713534255E-2</c:v>
                </c:pt>
                <c:pt idx="295">
                  <c:v>2.2317278892828862E-2</c:v>
                </c:pt>
                <c:pt idx="296">
                  <c:v>2.3071773127564244E-2</c:v>
                </c:pt>
                <c:pt idx="297">
                  <c:v>2.287648748461223E-2</c:v>
                </c:pt>
                <c:pt idx="298">
                  <c:v>2.3406556902293808E-2</c:v>
                </c:pt>
                <c:pt idx="299">
                  <c:v>2.3847875478992166E-2</c:v>
                </c:pt>
                <c:pt idx="300">
                  <c:v>2.3214661891721087E-2</c:v>
                </c:pt>
                <c:pt idx="301">
                  <c:v>2.192388122124634E-2</c:v>
                </c:pt>
                <c:pt idx="302">
                  <c:v>2.23463687150838E-2</c:v>
                </c:pt>
                <c:pt idx="303">
                  <c:v>2.271917541490252E-2</c:v>
                </c:pt>
                <c:pt idx="304">
                  <c:v>2.1424983737762152E-2</c:v>
                </c:pt>
                <c:pt idx="305">
                  <c:v>2.1090121288713091E-2</c:v>
                </c:pt>
                <c:pt idx="306">
                  <c:v>2.1940804005301132E-2</c:v>
                </c:pt>
                <c:pt idx="307">
                  <c:v>2.4504351239939801E-2</c:v>
                </c:pt>
                <c:pt idx="308">
                  <c:v>1.9635708079224965E-2</c:v>
                </c:pt>
                <c:pt idx="309">
                  <c:v>2.1168905841289894E-2</c:v>
                </c:pt>
                <c:pt idx="310">
                  <c:v>2.3092913589633668E-2</c:v>
                </c:pt>
                <c:pt idx="311">
                  <c:v>2.4716271410813166E-2</c:v>
                </c:pt>
                <c:pt idx="312">
                  <c:v>2.744049727849528E-2</c:v>
                </c:pt>
                <c:pt idx="313">
                  <c:v>2.8582213013379591E-2</c:v>
                </c:pt>
                <c:pt idx="314">
                  <c:v>2.7452576472184315E-2</c:v>
                </c:pt>
                <c:pt idx="315">
                  <c:v>2.6913419363041129E-2</c:v>
                </c:pt>
                <c:pt idx="316">
                  <c:v>2.8316998128588195E-2</c:v>
                </c:pt>
                <c:pt idx="317">
                  <c:v>3.0099222990615751E-2</c:v>
                </c:pt>
                <c:pt idx="318">
                  <c:v>3.4553971293380385E-2</c:v>
                </c:pt>
                <c:pt idx="319">
                  <c:v>3.9380607997974396E-2</c:v>
                </c:pt>
                <c:pt idx="320">
                  <c:v>4.3471380418097512E-2</c:v>
                </c:pt>
                <c:pt idx="321">
                  <c:v>2.9330867727498756E-2</c:v>
                </c:pt>
                <c:pt idx="322">
                  <c:v>2.4320931557910465E-2</c:v>
                </c:pt>
                <c:pt idx="323">
                  <c:v>2.6767672887359113E-2</c:v>
                </c:pt>
                <c:pt idx="324">
                  <c:v>2.5718434729440538E-2</c:v>
                </c:pt>
                <c:pt idx="325">
                  <c:v>2.3812956737518688E-2</c:v>
                </c:pt>
                <c:pt idx="326">
                  <c:v>3.0248070604126667E-2</c:v>
                </c:pt>
                <c:pt idx="327">
                  <c:v>3.1450771719248385E-2</c:v>
                </c:pt>
                <c:pt idx="328">
                  <c:v>3.12044152367776E-2</c:v>
                </c:pt>
                <c:pt idx="329">
                  <c:v>2.9351729070131262E-2</c:v>
                </c:pt>
                <c:pt idx="330">
                  <c:v>3.3096768930714067E-2</c:v>
                </c:pt>
                <c:pt idx="331">
                  <c:v>3.5557461152919259E-2</c:v>
                </c:pt>
                <c:pt idx="332">
                  <c:v>3.4865049163018851E-2</c:v>
                </c:pt>
                <c:pt idx="333">
                  <c:v>3.545897732986468E-2</c:v>
                </c:pt>
                <c:pt idx="334">
                  <c:v>3.5363585709840585E-2</c:v>
                </c:pt>
                <c:pt idx="335">
                  <c:v>3.4935658068593098E-2</c:v>
                </c:pt>
                <c:pt idx="336">
                  <c:v>3.2764275863054616E-2</c:v>
                </c:pt>
                <c:pt idx="337">
                  <c:v>3.3909057859958514E-2</c:v>
                </c:pt>
                <c:pt idx="338">
                  <c:v>3.5010272049362703E-2</c:v>
                </c:pt>
                <c:pt idx="339">
                  <c:v>3.4776457272212791E-2</c:v>
                </c:pt>
                <c:pt idx="340">
                  <c:v>3.3839268750923558E-2</c:v>
                </c:pt>
                <c:pt idx="341">
                  <c:v>3.3159533890891275E-2</c:v>
                </c:pt>
                <c:pt idx="342">
                  <c:v>3.1701871648455594E-2</c:v>
                </c:pt>
                <c:pt idx="343">
                  <c:v>2.956469961018909E-2</c:v>
                </c:pt>
                <c:pt idx="344">
                  <c:v>3.039440273791124E-2</c:v>
                </c:pt>
                <c:pt idx="345">
                  <c:v>3.1317279186699958E-2</c:v>
                </c:pt>
                <c:pt idx="346">
                  <c:v>3.1120573396222539E-2</c:v>
                </c:pt>
                <c:pt idx="347">
                  <c:v>2.9968465001600587E-2</c:v>
                </c:pt>
                <c:pt idx="348">
                  <c:v>3.0378529887680007E-2</c:v>
                </c:pt>
                <c:pt idx="349">
                  <c:v>2.8614569500711153E-2</c:v>
                </c:pt>
                <c:pt idx="350">
                  <c:v>2.6740374539885543E-2</c:v>
                </c:pt>
                <c:pt idx="351">
                  <c:v>2.737582582180972E-2</c:v>
                </c:pt>
                <c:pt idx="352">
                  <c:v>2.9059999999999999E-2</c:v>
                </c:pt>
                <c:pt idx="353">
                  <c:v>2.7433106545919482E-2</c:v>
                </c:pt>
                <c:pt idx="354">
                  <c:v>2.6953786914754033E-2</c:v>
                </c:pt>
                <c:pt idx="355">
                  <c:v>2.7071946605003155E-2</c:v>
                </c:pt>
                <c:pt idx="356">
                  <c:v>2.647781245317193E-2</c:v>
                </c:pt>
                <c:pt idx="357">
                  <c:v>2.4928335099225825E-2</c:v>
                </c:pt>
                <c:pt idx="358">
                  <c:v>2.5387678461588268E-2</c:v>
                </c:pt>
                <c:pt idx="359">
                  <c:v>2.6497071647875334E-2</c:v>
                </c:pt>
                <c:pt idx="360">
                  <c:v>2.499855777551295E-2</c:v>
                </c:pt>
                <c:pt idx="361">
                  <c:v>2.3912974128305738E-2</c:v>
                </c:pt>
                <c:pt idx="362">
                  <c:v>2.4964621818343351E-2</c:v>
                </c:pt>
                <c:pt idx="363">
                  <c:v>2.6394626470309986E-2</c:v>
                </c:pt>
                <c:pt idx="364">
                  <c:v>2.4408939263522302E-2</c:v>
                </c:pt>
                <c:pt idx="365">
                  <c:v>2.4575463415857726E-2</c:v>
                </c:pt>
                <c:pt idx="366">
                  <c:v>2.6930363719353971E-2</c:v>
                </c:pt>
                <c:pt idx="367">
                  <c:v>2.4025517785971437E-2</c:v>
                </c:pt>
                <c:pt idx="368">
                  <c:v>2.3259991575608908E-2</c:v>
                </c:pt>
                <c:pt idx="369">
                  <c:v>2.4229862935958645E-2</c:v>
                </c:pt>
                <c:pt idx="370">
                  <c:v>2.3633569013218569E-2</c:v>
                </c:pt>
                <c:pt idx="371">
                  <c:v>2.2314313037934332E-2</c:v>
                </c:pt>
                <c:pt idx="372">
                  <c:v>2.3940381358781706E-2</c:v>
                </c:pt>
                <c:pt idx="373">
                  <c:v>2.6294908260800567E-2</c:v>
                </c:pt>
                <c:pt idx="374">
                  <c:v>2.6295164435911612E-2</c:v>
                </c:pt>
                <c:pt idx="375">
                  <c:v>2.5249744356170847E-2</c:v>
                </c:pt>
                <c:pt idx="376">
                  <c:v>2.7343773573519206E-2</c:v>
                </c:pt>
                <c:pt idx="377">
                  <c:v>2.6030316674170793E-2</c:v>
                </c:pt>
                <c:pt idx="378">
                  <c:v>2.2714370230490201E-2</c:v>
                </c:pt>
                <c:pt idx="379">
                  <c:v>2.3584061825424274E-2</c:v>
                </c:pt>
                <c:pt idx="380">
                  <c:v>2.5488004945433795E-2</c:v>
                </c:pt>
                <c:pt idx="381">
                  <c:v>2.4283879977041557E-2</c:v>
                </c:pt>
                <c:pt idx="382">
                  <c:v>2.3513489658418901E-2</c:v>
                </c:pt>
                <c:pt idx="383">
                  <c:v>2.2093268374947298E-2</c:v>
                </c:pt>
              </c:numCache>
            </c:numRef>
          </c:val>
          <c:smooth val="0"/>
          <c:extLst>
            <c:ext xmlns:c16="http://schemas.microsoft.com/office/drawing/2014/chart" uri="{C3380CC4-5D6E-409C-BE32-E72D297353CC}">
              <c16:uniqueId val="{00000000-0DF0-4392-8CC9-DCBFE8BE988A}"/>
            </c:ext>
          </c:extLst>
        </c:ser>
        <c:dLbls>
          <c:showLegendKey val="0"/>
          <c:showVal val="0"/>
          <c:showCatName val="0"/>
          <c:showSerName val="0"/>
          <c:showPercent val="0"/>
          <c:showBubbleSize val="0"/>
        </c:dLbls>
        <c:smooth val="0"/>
        <c:axId val="189258368"/>
        <c:axId val="189358464"/>
      </c:lineChart>
      <c:dateAx>
        <c:axId val="189258368"/>
        <c:scaling>
          <c:orientation val="minMax"/>
        </c:scaling>
        <c:delete val="0"/>
        <c:axPos val="b"/>
        <c:numFmt formatCode="m/d/yyyy" sourceLinked="1"/>
        <c:majorTickMark val="out"/>
        <c:minorTickMark val="none"/>
        <c:tickLblPos val="nextTo"/>
        <c:crossAx val="189358464"/>
        <c:crosses val="autoZero"/>
        <c:auto val="1"/>
        <c:lblOffset val="100"/>
        <c:baseTimeUnit val="days"/>
      </c:dateAx>
      <c:valAx>
        <c:axId val="189358464"/>
        <c:scaling>
          <c:orientation val="minMax"/>
          <c:max val="8"/>
          <c:min val="0"/>
        </c:scaling>
        <c:delete val="0"/>
        <c:axPos val="l"/>
        <c:majorGridlines/>
        <c:numFmt formatCode="#,##0.0" sourceLinked="0"/>
        <c:majorTickMark val="out"/>
        <c:minorTickMark val="none"/>
        <c:tickLblPos val="nextTo"/>
        <c:crossAx val="189258368"/>
        <c:crosses val="autoZero"/>
        <c:crossBetween val="between"/>
      </c:valAx>
    </c:plotArea>
    <c:legend>
      <c:legendPos val="b"/>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59810-B1A7-4D8B-AAC7-001D459961EB}"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pt-BR"/>
        </a:p>
      </dgm:t>
    </dgm:pt>
    <dgm:pt modelId="{30D36F14-1D56-49CF-B473-0261080973BF}">
      <dgm:prSet phldrT="[Texto]" custT="1"/>
      <dgm:spPr/>
      <dgm:t>
        <a:bodyPr/>
        <a:lstStyle/>
        <a:p>
          <a:r>
            <a:rPr lang="pt-BR" sz="1600" b="1" dirty="0">
              <a:latin typeface="Calibri" panose="020F0502020204030204" pitchFamily="34" charset="0"/>
              <a:cs typeface="Calibri" panose="020F0502020204030204" pitchFamily="34" charset="0"/>
            </a:rPr>
            <a:t>CAPACIDADE HOSPITALAR INSTALADA</a:t>
          </a:r>
          <a:endParaRPr lang="pt-BR" sz="1600" dirty="0"/>
        </a:p>
      </dgm:t>
    </dgm:pt>
    <dgm:pt modelId="{55816E82-8488-450F-907D-4B7F955D7A2C}" type="parTrans" cxnId="{1AA0FCBE-203A-4856-93EB-D620C7E817CC}">
      <dgm:prSet/>
      <dgm:spPr/>
      <dgm:t>
        <a:bodyPr/>
        <a:lstStyle/>
        <a:p>
          <a:endParaRPr lang="pt-BR"/>
        </a:p>
      </dgm:t>
    </dgm:pt>
    <dgm:pt modelId="{A5B40E0E-0FBE-4D56-A6A1-E50FBAF92C9F}" type="sibTrans" cxnId="{1AA0FCBE-203A-4856-93EB-D620C7E817CC}">
      <dgm:prSet/>
      <dgm:spPr/>
      <dgm:t>
        <a:bodyPr/>
        <a:lstStyle/>
        <a:p>
          <a:endParaRPr lang="pt-BR"/>
        </a:p>
      </dgm:t>
    </dgm:pt>
    <dgm:pt modelId="{6B3B9FB7-FD34-41B1-B4C4-1843C522D483}">
      <dgm:prSet phldrT="[Texto]" custT="1"/>
      <dgm:spPr/>
      <dgm:t>
        <a:bodyPr/>
        <a:lstStyle/>
        <a:p>
          <a:r>
            <a:rPr lang="pt-BR" sz="1700" b="1" i="0" u="none" dirty="0">
              <a:latin typeface="Calibri" panose="020F0502020204030204" pitchFamily="34" charset="0"/>
              <a:cs typeface="Calibri" panose="020F0502020204030204" pitchFamily="34" charset="0"/>
            </a:rPr>
            <a:t>Taxa de ocupação de leitos com respiradores</a:t>
          </a:r>
          <a:endParaRPr lang="pt-BR" sz="1700" b="1" dirty="0"/>
        </a:p>
      </dgm:t>
    </dgm:pt>
    <dgm:pt modelId="{DA3EA4D1-42C9-42EB-AFF3-0888D03CCF44}" type="parTrans" cxnId="{00E65F2D-3101-4241-B6B0-700E66C7C9B9}">
      <dgm:prSet/>
      <dgm:spPr/>
      <dgm:t>
        <a:bodyPr/>
        <a:lstStyle/>
        <a:p>
          <a:endParaRPr lang="pt-BR"/>
        </a:p>
      </dgm:t>
    </dgm:pt>
    <dgm:pt modelId="{E476BE90-8292-4F06-B455-EBEE03476DA8}" type="sibTrans" cxnId="{00E65F2D-3101-4241-B6B0-700E66C7C9B9}">
      <dgm:prSet/>
      <dgm:spPr/>
      <dgm:t>
        <a:bodyPr/>
        <a:lstStyle/>
        <a:p>
          <a:endParaRPr lang="pt-BR"/>
        </a:p>
      </dgm:t>
    </dgm:pt>
    <dgm:pt modelId="{F02D491E-9F6A-4072-8CD0-247A5C299627}">
      <dgm:prSet phldrT="[Texto]" custT="1"/>
      <dgm:spPr/>
      <dgm:t>
        <a:bodyPr/>
        <a:lstStyle/>
        <a:p>
          <a:r>
            <a:rPr lang="pt-BR" sz="1700" b="1" i="0" u="none" dirty="0">
              <a:latin typeface="Calibri" panose="020F0502020204030204" pitchFamily="34" charset="0"/>
              <a:cs typeface="Calibri" panose="020F0502020204030204" pitchFamily="34" charset="0"/>
            </a:rPr>
            <a:t>Taxa de ocupação de leitos gerais</a:t>
          </a:r>
          <a:endParaRPr lang="pt-BR" sz="1700" b="1" dirty="0"/>
        </a:p>
      </dgm:t>
    </dgm:pt>
    <dgm:pt modelId="{6B258AA6-4F1F-4110-8E2F-38D2C1146556}" type="parTrans" cxnId="{211C6537-527F-4230-9AD6-34AD2EA97DB9}">
      <dgm:prSet/>
      <dgm:spPr/>
      <dgm:t>
        <a:bodyPr/>
        <a:lstStyle/>
        <a:p>
          <a:endParaRPr lang="pt-BR"/>
        </a:p>
      </dgm:t>
    </dgm:pt>
    <dgm:pt modelId="{49C4FCA8-BB6F-410D-BA19-5D4A8BB3269D}" type="sibTrans" cxnId="{211C6537-527F-4230-9AD6-34AD2EA97DB9}">
      <dgm:prSet/>
      <dgm:spPr/>
      <dgm:t>
        <a:bodyPr/>
        <a:lstStyle/>
        <a:p>
          <a:endParaRPr lang="pt-BR"/>
        </a:p>
      </dgm:t>
    </dgm:pt>
    <dgm:pt modelId="{8B64B078-87BF-4845-A2F4-91E4F5416675}">
      <dgm:prSet phldrT="[Texto]" custT="1"/>
      <dgm:spPr/>
      <dgm:t>
        <a:bodyPr/>
        <a:lstStyle/>
        <a:p>
          <a:r>
            <a:rPr lang="pt-BR" sz="1600" b="1" dirty="0">
              <a:latin typeface="Calibri" panose="020F0502020204030204" pitchFamily="34" charset="0"/>
              <a:cs typeface="Calibri" panose="020F0502020204030204" pitchFamily="34" charset="0"/>
            </a:rPr>
            <a:t>EVOLUÇÃO DOS ÓBITOS POR SEMANA EPIDEMIOLÓGICA</a:t>
          </a:r>
          <a:endParaRPr lang="pt-BR" sz="1600" dirty="0"/>
        </a:p>
      </dgm:t>
    </dgm:pt>
    <dgm:pt modelId="{EB73C8AB-F002-4705-AEC0-5503D24A22A2}" type="parTrans" cxnId="{21CB5F2D-107C-4C76-9BAB-DB80196B65D5}">
      <dgm:prSet/>
      <dgm:spPr/>
      <dgm:t>
        <a:bodyPr/>
        <a:lstStyle/>
        <a:p>
          <a:endParaRPr lang="pt-BR"/>
        </a:p>
      </dgm:t>
    </dgm:pt>
    <dgm:pt modelId="{65D2CF10-A2B3-42F0-A90C-20DDF3FEDCD9}" type="sibTrans" cxnId="{21CB5F2D-107C-4C76-9BAB-DB80196B65D5}">
      <dgm:prSet/>
      <dgm:spPr/>
      <dgm:t>
        <a:bodyPr/>
        <a:lstStyle/>
        <a:p>
          <a:endParaRPr lang="pt-BR"/>
        </a:p>
      </dgm:t>
    </dgm:pt>
    <dgm:pt modelId="{B4CD6A0F-BBC6-4C1A-8A8F-663A96284B3A}">
      <dgm:prSet phldrT="[Texto]" custT="1"/>
      <dgm:spPr/>
      <dgm:t>
        <a:bodyPr/>
        <a:lstStyle/>
        <a:p>
          <a:r>
            <a:rPr lang="pt-BR" sz="1700" b="1" i="0" u="none" dirty="0">
              <a:latin typeface="Calibri" panose="020F0502020204030204" pitchFamily="34" charset="0"/>
              <a:cs typeface="Calibri" panose="020F0502020204030204" pitchFamily="34" charset="0"/>
            </a:rPr>
            <a:t>Óbitos por semana epidemiológica</a:t>
          </a:r>
          <a:endParaRPr lang="pt-BR" sz="1700" b="1" dirty="0"/>
        </a:p>
      </dgm:t>
    </dgm:pt>
    <dgm:pt modelId="{18FF1803-27F6-4E80-A25E-23BB046D57C3}" type="parTrans" cxnId="{4332BCD4-8813-4373-9BD1-FCFDB59A5E73}">
      <dgm:prSet/>
      <dgm:spPr/>
      <dgm:t>
        <a:bodyPr/>
        <a:lstStyle/>
        <a:p>
          <a:endParaRPr lang="pt-BR"/>
        </a:p>
      </dgm:t>
    </dgm:pt>
    <dgm:pt modelId="{32057179-D72B-4B7B-8FD0-756E8017548F}" type="sibTrans" cxnId="{4332BCD4-8813-4373-9BD1-FCFDB59A5E73}">
      <dgm:prSet/>
      <dgm:spPr/>
      <dgm:t>
        <a:bodyPr/>
        <a:lstStyle/>
        <a:p>
          <a:endParaRPr lang="pt-BR"/>
        </a:p>
      </dgm:t>
    </dgm:pt>
    <dgm:pt modelId="{A80F5519-012A-4E6E-AD4C-F9104FC64D24}">
      <dgm:prSet phldrT="[Texto]" custT="1"/>
      <dgm:spPr/>
      <dgm:t>
        <a:bodyPr/>
        <a:lstStyle/>
        <a:p>
          <a:r>
            <a:rPr lang="pt-BR" sz="1700" b="1" i="0" u="none" dirty="0">
              <a:latin typeface="Calibri" panose="020F0502020204030204" pitchFamily="34" charset="0"/>
              <a:cs typeface="Calibri" panose="020F0502020204030204" pitchFamily="34" charset="0"/>
            </a:rPr>
            <a:t>Taxa de letalidade</a:t>
          </a:r>
          <a:endParaRPr lang="pt-BR" sz="1700" b="1" dirty="0"/>
        </a:p>
      </dgm:t>
    </dgm:pt>
    <dgm:pt modelId="{4AB2A794-A32D-427B-8B88-67389E66F455}" type="parTrans" cxnId="{DEB29BEA-4730-4A63-B753-3FC41C5EB86F}">
      <dgm:prSet/>
      <dgm:spPr/>
      <dgm:t>
        <a:bodyPr/>
        <a:lstStyle/>
        <a:p>
          <a:endParaRPr lang="pt-BR"/>
        </a:p>
      </dgm:t>
    </dgm:pt>
    <dgm:pt modelId="{9420C361-9319-4C01-B076-A5F492C3EA57}" type="sibTrans" cxnId="{DEB29BEA-4730-4A63-B753-3FC41C5EB86F}">
      <dgm:prSet/>
      <dgm:spPr/>
      <dgm:t>
        <a:bodyPr/>
        <a:lstStyle/>
        <a:p>
          <a:endParaRPr lang="pt-BR"/>
        </a:p>
      </dgm:t>
    </dgm:pt>
    <dgm:pt modelId="{CFFDD043-897B-4F0E-8C50-C82A9F298492}">
      <dgm:prSet phldrT="[Texto]" custT="1"/>
      <dgm:spPr/>
      <dgm:t>
        <a:bodyPr/>
        <a:lstStyle/>
        <a:p>
          <a:r>
            <a:rPr lang="pt-BR" sz="1600" b="1" dirty="0">
              <a:latin typeface="Calibri" panose="020F0502020204030204" pitchFamily="34" charset="0"/>
              <a:cs typeface="Calibri" panose="020F0502020204030204" pitchFamily="34" charset="0"/>
            </a:rPr>
            <a:t>TAXA DE CRESCIMENTO COVID-19</a:t>
          </a:r>
          <a:endParaRPr lang="pt-BR" sz="1600" dirty="0"/>
        </a:p>
      </dgm:t>
    </dgm:pt>
    <dgm:pt modelId="{95E6FB0E-4476-47E4-A67A-B536DBB32BE5}" type="parTrans" cxnId="{29DDD4F1-29C0-4611-8027-02017C4C349E}">
      <dgm:prSet/>
      <dgm:spPr/>
      <dgm:t>
        <a:bodyPr/>
        <a:lstStyle/>
        <a:p>
          <a:endParaRPr lang="pt-BR"/>
        </a:p>
      </dgm:t>
    </dgm:pt>
    <dgm:pt modelId="{0802ED21-6246-435A-A678-2E9B085B8563}" type="sibTrans" cxnId="{29DDD4F1-29C0-4611-8027-02017C4C349E}">
      <dgm:prSet/>
      <dgm:spPr/>
      <dgm:t>
        <a:bodyPr/>
        <a:lstStyle/>
        <a:p>
          <a:endParaRPr lang="pt-BR"/>
        </a:p>
      </dgm:t>
    </dgm:pt>
    <dgm:pt modelId="{1F9D8A42-9BAC-4C03-892F-40FA5E7C02DF}">
      <dgm:prSet phldrT="[Texto]" custT="1"/>
      <dgm:spPr/>
      <dgm:t>
        <a:bodyPr/>
        <a:lstStyle/>
        <a:p>
          <a:r>
            <a:rPr lang="pt-BR" sz="1700" b="1" i="0" u="none" strike="noStrike" dirty="0">
              <a:effectLst/>
              <a:latin typeface="Calibri" panose="020F0502020204030204" pitchFamily="34" charset="0"/>
              <a:cs typeface="Calibri" panose="020F0502020204030204" pitchFamily="34" charset="0"/>
            </a:rPr>
            <a:t>Número de casos ativos/Número de casos recuperados</a:t>
          </a:r>
          <a:endParaRPr lang="pt-BR" sz="1700" b="1" dirty="0"/>
        </a:p>
      </dgm:t>
    </dgm:pt>
    <dgm:pt modelId="{6A6B49FE-D8BC-4D54-AB44-0B14350A4DC0}" type="parTrans" cxnId="{DB5EE242-5993-412B-8FB2-A3649C704356}">
      <dgm:prSet/>
      <dgm:spPr/>
      <dgm:t>
        <a:bodyPr/>
        <a:lstStyle/>
        <a:p>
          <a:endParaRPr lang="pt-BR"/>
        </a:p>
      </dgm:t>
    </dgm:pt>
    <dgm:pt modelId="{C4403E32-AFD2-431F-B0B6-C8616E4DC02B}" type="sibTrans" cxnId="{DB5EE242-5993-412B-8FB2-A3649C704356}">
      <dgm:prSet/>
      <dgm:spPr/>
      <dgm:t>
        <a:bodyPr/>
        <a:lstStyle/>
        <a:p>
          <a:endParaRPr lang="pt-BR"/>
        </a:p>
      </dgm:t>
    </dgm:pt>
    <dgm:pt modelId="{C607196A-034B-43E5-9813-5F7759BC6FFE}">
      <dgm:prSet phldrT="[Texto]" custT="1"/>
      <dgm:spPr/>
      <dgm:t>
        <a:bodyPr/>
        <a:lstStyle/>
        <a:p>
          <a:r>
            <a:rPr lang="pt-BR" sz="1700" b="1" i="0" u="none" dirty="0">
              <a:latin typeface="Calibri" panose="020F0502020204030204" pitchFamily="34" charset="0"/>
              <a:cs typeface="Calibri" panose="020F0502020204030204" pitchFamily="34" charset="0"/>
            </a:rPr>
            <a:t>Oferta de leitos com respiradores por 100 mil habitantes</a:t>
          </a:r>
          <a:endParaRPr lang="pt-BR" sz="1700" b="1" dirty="0"/>
        </a:p>
      </dgm:t>
    </dgm:pt>
    <dgm:pt modelId="{A5A34B70-EF37-4A62-BA9F-33D3242A014C}" type="parTrans" cxnId="{C79DCD25-16C0-42B6-BE75-92099EA67A1B}">
      <dgm:prSet/>
      <dgm:spPr/>
      <dgm:t>
        <a:bodyPr/>
        <a:lstStyle/>
        <a:p>
          <a:endParaRPr lang="pt-BR"/>
        </a:p>
      </dgm:t>
    </dgm:pt>
    <dgm:pt modelId="{D4F1758D-8F1C-4512-BDFB-B13FC761FD3A}" type="sibTrans" cxnId="{C79DCD25-16C0-42B6-BE75-92099EA67A1B}">
      <dgm:prSet/>
      <dgm:spPr/>
      <dgm:t>
        <a:bodyPr/>
        <a:lstStyle/>
        <a:p>
          <a:endParaRPr lang="pt-BR"/>
        </a:p>
      </dgm:t>
    </dgm:pt>
    <dgm:pt modelId="{3054FF91-F50B-44CD-91B4-5A50523E0FD5}">
      <dgm:prSet phldrT="[Texto]" custT="1"/>
      <dgm:spPr/>
      <dgm:t>
        <a:bodyPr/>
        <a:lstStyle/>
        <a:p>
          <a:endParaRPr lang="pt-BR" sz="1700" b="1" dirty="0"/>
        </a:p>
      </dgm:t>
    </dgm:pt>
    <dgm:pt modelId="{32E8D162-096C-45D9-997A-EFE54E9D54A8}" type="parTrans" cxnId="{8386A048-6749-4D5E-A1F3-4FF04AEE1B34}">
      <dgm:prSet/>
      <dgm:spPr/>
      <dgm:t>
        <a:bodyPr/>
        <a:lstStyle/>
        <a:p>
          <a:endParaRPr lang="pt-BR"/>
        </a:p>
      </dgm:t>
    </dgm:pt>
    <dgm:pt modelId="{0F7910E7-B0F4-4D47-88E7-56A1B4F020EB}" type="sibTrans" cxnId="{8386A048-6749-4D5E-A1F3-4FF04AEE1B34}">
      <dgm:prSet/>
      <dgm:spPr/>
      <dgm:t>
        <a:bodyPr/>
        <a:lstStyle/>
        <a:p>
          <a:endParaRPr lang="pt-BR"/>
        </a:p>
      </dgm:t>
    </dgm:pt>
    <dgm:pt modelId="{33F34A14-0CDA-4D0F-963A-3BA6EEC71140}">
      <dgm:prSet phldrT="[Texto]" custT="1"/>
      <dgm:spPr/>
      <dgm:t>
        <a:bodyPr/>
        <a:lstStyle/>
        <a:p>
          <a:endParaRPr lang="pt-BR" sz="1700" b="1" dirty="0"/>
        </a:p>
      </dgm:t>
    </dgm:pt>
    <dgm:pt modelId="{2F3C3D3D-1B21-4FC3-9856-0F60A261651C}" type="parTrans" cxnId="{4F5935C9-B0AE-4CBC-96F1-01B2E821C5AE}">
      <dgm:prSet/>
      <dgm:spPr/>
      <dgm:t>
        <a:bodyPr/>
        <a:lstStyle/>
        <a:p>
          <a:endParaRPr lang="pt-BR"/>
        </a:p>
      </dgm:t>
    </dgm:pt>
    <dgm:pt modelId="{B30825F8-3155-4CCF-9EB2-B04CAB32240A}" type="sibTrans" cxnId="{4F5935C9-B0AE-4CBC-96F1-01B2E821C5AE}">
      <dgm:prSet/>
      <dgm:spPr/>
      <dgm:t>
        <a:bodyPr/>
        <a:lstStyle/>
        <a:p>
          <a:endParaRPr lang="pt-BR"/>
        </a:p>
      </dgm:t>
    </dgm:pt>
    <dgm:pt modelId="{271BC68B-05F5-4AAA-A210-78C126DB8511}">
      <dgm:prSet phldrT="[Texto]" custT="1"/>
      <dgm:spPr/>
      <dgm:t>
        <a:bodyPr/>
        <a:lstStyle/>
        <a:p>
          <a:endParaRPr lang="pt-BR" sz="1700" b="1" dirty="0"/>
        </a:p>
      </dgm:t>
    </dgm:pt>
    <dgm:pt modelId="{184232CE-6F49-4A12-B3AF-411F676A1EF8}" type="parTrans" cxnId="{07BE9F01-94FC-4A08-997E-F8EA5FB64252}">
      <dgm:prSet/>
      <dgm:spPr/>
      <dgm:t>
        <a:bodyPr/>
        <a:lstStyle/>
        <a:p>
          <a:endParaRPr lang="pt-BR"/>
        </a:p>
      </dgm:t>
    </dgm:pt>
    <dgm:pt modelId="{B2EFD2EA-49D1-41A9-8453-35645C7E8490}" type="sibTrans" cxnId="{07BE9F01-94FC-4A08-997E-F8EA5FB64252}">
      <dgm:prSet/>
      <dgm:spPr/>
      <dgm:t>
        <a:bodyPr/>
        <a:lstStyle/>
        <a:p>
          <a:endParaRPr lang="pt-BR"/>
        </a:p>
      </dgm:t>
    </dgm:pt>
    <dgm:pt modelId="{63D01B22-1670-4827-9BED-32832A9E6A85}" type="pres">
      <dgm:prSet presAssocID="{A5E59810-B1A7-4D8B-AAC7-001D459961EB}" presName="Name0" presStyleCnt="0">
        <dgm:presLayoutVars>
          <dgm:dir/>
          <dgm:animLvl val="lvl"/>
          <dgm:resizeHandles val="exact"/>
        </dgm:presLayoutVars>
      </dgm:prSet>
      <dgm:spPr/>
    </dgm:pt>
    <dgm:pt modelId="{9FC5DC29-B74F-4A70-960E-8CDFDA5C9E86}" type="pres">
      <dgm:prSet presAssocID="{30D36F14-1D56-49CF-B473-0261080973BF}" presName="composite" presStyleCnt="0"/>
      <dgm:spPr/>
    </dgm:pt>
    <dgm:pt modelId="{35418387-A9CC-470C-A7DE-2C2C9FF2B02A}" type="pres">
      <dgm:prSet presAssocID="{30D36F14-1D56-49CF-B473-0261080973BF}" presName="parTx" presStyleLbl="alignNode1" presStyleIdx="0" presStyleCnt="3">
        <dgm:presLayoutVars>
          <dgm:chMax val="0"/>
          <dgm:chPref val="0"/>
          <dgm:bulletEnabled val="1"/>
        </dgm:presLayoutVars>
      </dgm:prSet>
      <dgm:spPr/>
    </dgm:pt>
    <dgm:pt modelId="{12E52483-D425-4499-9056-1CC3D7C1CB6A}" type="pres">
      <dgm:prSet presAssocID="{30D36F14-1D56-49CF-B473-0261080973BF}" presName="desTx" presStyleLbl="alignAccFollowNode1" presStyleIdx="0" presStyleCnt="3">
        <dgm:presLayoutVars>
          <dgm:bulletEnabled val="1"/>
        </dgm:presLayoutVars>
      </dgm:prSet>
      <dgm:spPr/>
    </dgm:pt>
    <dgm:pt modelId="{50764F94-3F8A-4405-A444-1DC4A8C801F9}" type="pres">
      <dgm:prSet presAssocID="{A5B40E0E-0FBE-4D56-A6A1-E50FBAF92C9F}" presName="space" presStyleCnt="0"/>
      <dgm:spPr/>
    </dgm:pt>
    <dgm:pt modelId="{908A09BC-B7A2-4450-BB67-346E6141C03C}" type="pres">
      <dgm:prSet presAssocID="{8B64B078-87BF-4845-A2F4-91E4F5416675}" presName="composite" presStyleCnt="0"/>
      <dgm:spPr/>
    </dgm:pt>
    <dgm:pt modelId="{941AD856-6705-4B7C-85B9-8AA27B3F9FC3}" type="pres">
      <dgm:prSet presAssocID="{8B64B078-87BF-4845-A2F4-91E4F5416675}" presName="parTx" presStyleLbl="alignNode1" presStyleIdx="1" presStyleCnt="3">
        <dgm:presLayoutVars>
          <dgm:chMax val="0"/>
          <dgm:chPref val="0"/>
          <dgm:bulletEnabled val="1"/>
        </dgm:presLayoutVars>
      </dgm:prSet>
      <dgm:spPr/>
    </dgm:pt>
    <dgm:pt modelId="{285186F9-6BE2-40EC-A54F-F374FB702E08}" type="pres">
      <dgm:prSet presAssocID="{8B64B078-87BF-4845-A2F4-91E4F5416675}" presName="desTx" presStyleLbl="alignAccFollowNode1" presStyleIdx="1" presStyleCnt="3">
        <dgm:presLayoutVars>
          <dgm:bulletEnabled val="1"/>
        </dgm:presLayoutVars>
      </dgm:prSet>
      <dgm:spPr/>
    </dgm:pt>
    <dgm:pt modelId="{73AFFEBC-B00F-4C9C-A06B-5FA62A3753F5}" type="pres">
      <dgm:prSet presAssocID="{65D2CF10-A2B3-42F0-A90C-20DDF3FEDCD9}" presName="space" presStyleCnt="0"/>
      <dgm:spPr/>
    </dgm:pt>
    <dgm:pt modelId="{5C3AE151-B1E6-4CE4-80F0-D36AFD391433}" type="pres">
      <dgm:prSet presAssocID="{CFFDD043-897B-4F0E-8C50-C82A9F298492}" presName="composite" presStyleCnt="0"/>
      <dgm:spPr/>
    </dgm:pt>
    <dgm:pt modelId="{97B47FA3-3F83-43EB-917C-9671CA5C4423}" type="pres">
      <dgm:prSet presAssocID="{CFFDD043-897B-4F0E-8C50-C82A9F298492}" presName="parTx" presStyleLbl="alignNode1" presStyleIdx="2" presStyleCnt="3">
        <dgm:presLayoutVars>
          <dgm:chMax val="0"/>
          <dgm:chPref val="0"/>
          <dgm:bulletEnabled val="1"/>
        </dgm:presLayoutVars>
      </dgm:prSet>
      <dgm:spPr/>
    </dgm:pt>
    <dgm:pt modelId="{3F29828F-5F19-4929-B8CE-CFBDE0776A4F}" type="pres">
      <dgm:prSet presAssocID="{CFFDD043-897B-4F0E-8C50-C82A9F298492}" presName="desTx" presStyleLbl="alignAccFollowNode1" presStyleIdx="2" presStyleCnt="3">
        <dgm:presLayoutVars>
          <dgm:bulletEnabled val="1"/>
        </dgm:presLayoutVars>
      </dgm:prSet>
      <dgm:spPr/>
    </dgm:pt>
  </dgm:ptLst>
  <dgm:cxnLst>
    <dgm:cxn modelId="{07BE9F01-94FC-4A08-997E-F8EA5FB64252}" srcId="{8B64B078-87BF-4845-A2F4-91E4F5416675}" destId="{271BC68B-05F5-4AAA-A210-78C126DB8511}" srcOrd="1" destOrd="0" parTransId="{184232CE-6F49-4A12-B3AF-411F676A1EF8}" sibTransId="{B2EFD2EA-49D1-41A9-8453-35645C7E8490}"/>
    <dgm:cxn modelId="{CFD4690E-81BC-47AB-B46E-808B301D0809}" type="presOf" srcId="{3054FF91-F50B-44CD-91B4-5A50523E0FD5}" destId="{12E52483-D425-4499-9056-1CC3D7C1CB6A}" srcOrd="0" destOrd="1" presId="urn:microsoft.com/office/officeart/2005/8/layout/hList1"/>
    <dgm:cxn modelId="{0697E71A-0A11-45C3-955D-CEE678C90943}" type="presOf" srcId="{A5E59810-B1A7-4D8B-AAC7-001D459961EB}" destId="{63D01B22-1670-4827-9BED-32832A9E6A85}" srcOrd="0" destOrd="0" presId="urn:microsoft.com/office/officeart/2005/8/layout/hList1"/>
    <dgm:cxn modelId="{C79DCD25-16C0-42B6-BE75-92099EA67A1B}" srcId="{30D36F14-1D56-49CF-B473-0261080973BF}" destId="{C607196A-034B-43E5-9813-5F7759BC6FFE}" srcOrd="4" destOrd="0" parTransId="{A5A34B70-EF37-4A62-BA9F-33D3242A014C}" sibTransId="{D4F1758D-8F1C-4512-BDFB-B13FC761FD3A}"/>
    <dgm:cxn modelId="{21CB5F2D-107C-4C76-9BAB-DB80196B65D5}" srcId="{A5E59810-B1A7-4D8B-AAC7-001D459961EB}" destId="{8B64B078-87BF-4845-A2F4-91E4F5416675}" srcOrd="1" destOrd="0" parTransId="{EB73C8AB-F002-4705-AEC0-5503D24A22A2}" sibTransId="{65D2CF10-A2B3-42F0-A90C-20DDF3FEDCD9}"/>
    <dgm:cxn modelId="{00E65F2D-3101-4241-B6B0-700E66C7C9B9}" srcId="{30D36F14-1D56-49CF-B473-0261080973BF}" destId="{6B3B9FB7-FD34-41B1-B4C4-1843C522D483}" srcOrd="0" destOrd="0" parTransId="{DA3EA4D1-42C9-42EB-AFF3-0888D03CCF44}" sibTransId="{E476BE90-8292-4F06-B455-EBEE03476DA8}"/>
    <dgm:cxn modelId="{211C6537-527F-4230-9AD6-34AD2EA97DB9}" srcId="{30D36F14-1D56-49CF-B473-0261080973BF}" destId="{F02D491E-9F6A-4072-8CD0-247A5C299627}" srcOrd="2" destOrd="0" parTransId="{6B258AA6-4F1F-4110-8E2F-38D2C1146556}" sibTransId="{49C4FCA8-BB6F-410D-BA19-5D4A8BB3269D}"/>
    <dgm:cxn modelId="{F8F79A5E-ECEB-4966-B9FB-10008D7D4B2F}" type="presOf" srcId="{B4CD6A0F-BBC6-4C1A-8A8F-663A96284B3A}" destId="{285186F9-6BE2-40EC-A54F-F374FB702E08}" srcOrd="0" destOrd="0" presId="urn:microsoft.com/office/officeart/2005/8/layout/hList1"/>
    <dgm:cxn modelId="{DB5EE242-5993-412B-8FB2-A3649C704356}" srcId="{CFFDD043-897B-4F0E-8C50-C82A9F298492}" destId="{1F9D8A42-9BAC-4C03-892F-40FA5E7C02DF}" srcOrd="0" destOrd="0" parTransId="{6A6B49FE-D8BC-4D54-AB44-0B14350A4DC0}" sibTransId="{C4403E32-AFD2-431F-B0B6-C8616E4DC02B}"/>
    <dgm:cxn modelId="{557EA343-1A8E-4723-B047-AD81B5627C46}" type="presOf" srcId="{CFFDD043-897B-4F0E-8C50-C82A9F298492}" destId="{97B47FA3-3F83-43EB-917C-9671CA5C4423}" srcOrd="0" destOrd="0" presId="urn:microsoft.com/office/officeart/2005/8/layout/hList1"/>
    <dgm:cxn modelId="{36147944-A767-4B32-B416-C18B9819E19E}" type="presOf" srcId="{8B64B078-87BF-4845-A2F4-91E4F5416675}" destId="{941AD856-6705-4B7C-85B9-8AA27B3F9FC3}" srcOrd="0" destOrd="0" presId="urn:microsoft.com/office/officeart/2005/8/layout/hList1"/>
    <dgm:cxn modelId="{8386A048-6749-4D5E-A1F3-4FF04AEE1B34}" srcId="{30D36F14-1D56-49CF-B473-0261080973BF}" destId="{3054FF91-F50B-44CD-91B4-5A50523E0FD5}" srcOrd="1" destOrd="0" parTransId="{32E8D162-096C-45D9-997A-EFE54E9D54A8}" sibTransId="{0F7910E7-B0F4-4D47-88E7-56A1B4F020EB}"/>
    <dgm:cxn modelId="{540AA691-54EC-4F08-B6FC-F11F63153E25}" type="presOf" srcId="{1F9D8A42-9BAC-4C03-892F-40FA5E7C02DF}" destId="{3F29828F-5F19-4929-B8CE-CFBDE0776A4F}" srcOrd="0" destOrd="0" presId="urn:microsoft.com/office/officeart/2005/8/layout/hList1"/>
    <dgm:cxn modelId="{15C91AB4-D9A2-47D9-8F9D-616E548BA375}" type="presOf" srcId="{C607196A-034B-43E5-9813-5F7759BC6FFE}" destId="{12E52483-D425-4499-9056-1CC3D7C1CB6A}" srcOrd="0" destOrd="4" presId="urn:microsoft.com/office/officeart/2005/8/layout/hList1"/>
    <dgm:cxn modelId="{5D81B1B7-4EE7-458F-9179-64E031B6823F}" type="presOf" srcId="{F02D491E-9F6A-4072-8CD0-247A5C299627}" destId="{12E52483-D425-4499-9056-1CC3D7C1CB6A}" srcOrd="0" destOrd="2" presId="urn:microsoft.com/office/officeart/2005/8/layout/hList1"/>
    <dgm:cxn modelId="{1AA0FCBE-203A-4856-93EB-D620C7E817CC}" srcId="{A5E59810-B1A7-4D8B-AAC7-001D459961EB}" destId="{30D36F14-1D56-49CF-B473-0261080973BF}" srcOrd="0" destOrd="0" parTransId="{55816E82-8488-450F-907D-4B7F955D7A2C}" sibTransId="{A5B40E0E-0FBE-4D56-A6A1-E50FBAF92C9F}"/>
    <dgm:cxn modelId="{764B28C2-5094-45FA-9809-7C0DDD3E9042}" type="presOf" srcId="{271BC68B-05F5-4AAA-A210-78C126DB8511}" destId="{285186F9-6BE2-40EC-A54F-F374FB702E08}" srcOrd="0" destOrd="1" presId="urn:microsoft.com/office/officeart/2005/8/layout/hList1"/>
    <dgm:cxn modelId="{4F5935C9-B0AE-4CBC-96F1-01B2E821C5AE}" srcId="{30D36F14-1D56-49CF-B473-0261080973BF}" destId="{33F34A14-0CDA-4D0F-963A-3BA6EEC71140}" srcOrd="3" destOrd="0" parTransId="{2F3C3D3D-1B21-4FC3-9856-0F60A261651C}" sibTransId="{B30825F8-3155-4CCF-9EB2-B04CAB32240A}"/>
    <dgm:cxn modelId="{4332BCD4-8813-4373-9BD1-FCFDB59A5E73}" srcId="{8B64B078-87BF-4845-A2F4-91E4F5416675}" destId="{B4CD6A0F-BBC6-4C1A-8A8F-663A96284B3A}" srcOrd="0" destOrd="0" parTransId="{18FF1803-27F6-4E80-A25E-23BB046D57C3}" sibTransId="{32057179-D72B-4B7B-8FD0-756E8017548F}"/>
    <dgm:cxn modelId="{376BD5D9-4D2A-41F8-8BB0-761CB8CE6BC1}" type="presOf" srcId="{33F34A14-0CDA-4D0F-963A-3BA6EEC71140}" destId="{12E52483-D425-4499-9056-1CC3D7C1CB6A}" srcOrd="0" destOrd="3" presId="urn:microsoft.com/office/officeart/2005/8/layout/hList1"/>
    <dgm:cxn modelId="{21F2F6E5-E0C6-4E8F-945B-391001ABDD2A}" type="presOf" srcId="{30D36F14-1D56-49CF-B473-0261080973BF}" destId="{35418387-A9CC-470C-A7DE-2C2C9FF2B02A}" srcOrd="0" destOrd="0" presId="urn:microsoft.com/office/officeart/2005/8/layout/hList1"/>
    <dgm:cxn modelId="{ACD8B4E9-FF2D-4CD6-BBBE-8416F6715385}" type="presOf" srcId="{A80F5519-012A-4E6E-AD4C-F9104FC64D24}" destId="{285186F9-6BE2-40EC-A54F-F374FB702E08}" srcOrd="0" destOrd="2" presId="urn:microsoft.com/office/officeart/2005/8/layout/hList1"/>
    <dgm:cxn modelId="{DEB29BEA-4730-4A63-B753-3FC41C5EB86F}" srcId="{8B64B078-87BF-4845-A2F4-91E4F5416675}" destId="{A80F5519-012A-4E6E-AD4C-F9104FC64D24}" srcOrd="2" destOrd="0" parTransId="{4AB2A794-A32D-427B-8B88-67389E66F455}" sibTransId="{9420C361-9319-4C01-B076-A5F492C3EA57}"/>
    <dgm:cxn modelId="{29DDD4F1-29C0-4611-8027-02017C4C349E}" srcId="{A5E59810-B1A7-4D8B-AAC7-001D459961EB}" destId="{CFFDD043-897B-4F0E-8C50-C82A9F298492}" srcOrd="2" destOrd="0" parTransId="{95E6FB0E-4476-47E4-A67A-B536DBB32BE5}" sibTransId="{0802ED21-6246-435A-A678-2E9B085B8563}"/>
    <dgm:cxn modelId="{D72EBBF8-781B-4456-A7FE-6DB38378FBE4}" type="presOf" srcId="{6B3B9FB7-FD34-41B1-B4C4-1843C522D483}" destId="{12E52483-D425-4499-9056-1CC3D7C1CB6A}" srcOrd="0" destOrd="0" presId="urn:microsoft.com/office/officeart/2005/8/layout/hList1"/>
    <dgm:cxn modelId="{C74E185E-6926-4552-81C7-AEE753639EE1}" type="presParOf" srcId="{63D01B22-1670-4827-9BED-32832A9E6A85}" destId="{9FC5DC29-B74F-4A70-960E-8CDFDA5C9E86}" srcOrd="0" destOrd="0" presId="urn:microsoft.com/office/officeart/2005/8/layout/hList1"/>
    <dgm:cxn modelId="{540C35DD-D238-42DC-921B-E7989F48A8FA}" type="presParOf" srcId="{9FC5DC29-B74F-4A70-960E-8CDFDA5C9E86}" destId="{35418387-A9CC-470C-A7DE-2C2C9FF2B02A}" srcOrd="0" destOrd="0" presId="urn:microsoft.com/office/officeart/2005/8/layout/hList1"/>
    <dgm:cxn modelId="{8786C294-88A8-4734-ABB3-A599974C0D7A}" type="presParOf" srcId="{9FC5DC29-B74F-4A70-960E-8CDFDA5C9E86}" destId="{12E52483-D425-4499-9056-1CC3D7C1CB6A}" srcOrd="1" destOrd="0" presId="urn:microsoft.com/office/officeart/2005/8/layout/hList1"/>
    <dgm:cxn modelId="{521E1407-1A7B-4F63-8FE5-54E2B5FD23A3}" type="presParOf" srcId="{63D01B22-1670-4827-9BED-32832A9E6A85}" destId="{50764F94-3F8A-4405-A444-1DC4A8C801F9}" srcOrd="1" destOrd="0" presId="urn:microsoft.com/office/officeart/2005/8/layout/hList1"/>
    <dgm:cxn modelId="{C3E72C43-D7B3-4628-8976-40E18E0F5335}" type="presParOf" srcId="{63D01B22-1670-4827-9BED-32832A9E6A85}" destId="{908A09BC-B7A2-4450-BB67-346E6141C03C}" srcOrd="2" destOrd="0" presId="urn:microsoft.com/office/officeart/2005/8/layout/hList1"/>
    <dgm:cxn modelId="{DDBFA4A5-76EC-4A81-BC2E-B9EE17ABBE5F}" type="presParOf" srcId="{908A09BC-B7A2-4450-BB67-346E6141C03C}" destId="{941AD856-6705-4B7C-85B9-8AA27B3F9FC3}" srcOrd="0" destOrd="0" presId="urn:microsoft.com/office/officeart/2005/8/layout/hList1"/>
    <dgm:cxn modelId="{BE5F4A05-7C83-48BD-B94A-B03F40C0FDD0}" type="presParOf" srcId="{908A09BC-B7A2-4450-BB67-346E6141C03C}" destId="{285186F9-6BE2-40EC-A54F-F374FB702E08}" srcOrd="1" destOrd="0" presId="urn:microsoft.com/office/officeart/2005/8/layout/hList1"/>
    <dgm:cxn modelId="{D898443F-84AE-4223-8FA1-070B4FD0E052}" type="presParOf" srcId="{63D01B22-1670-4827-9BED-32832A9E6A85}" destId="{73AFFEBC-B00F-4C9C-A06B-5FA62A3753F5}" srcOrd="3" destOrd="0" presId="urn:microsoft.com/office/officeart/2005/8/layout/hList1"/>
    <dgm:cxn modelId="{9DA6CCEB-DA76-4BE8-9F92-CA2B133462E2}" type="presParOf" srcId="{63D01B22-1670-4827-9BED-32832A9E6A85}" destId="{5C3AE151-B1E6-4CE4-80F0-D36AFD391433}" srcOrd="4" destOrd="0" presId="urn:microsoft.com/office/officeart/2005/8/layout/hList1"/>
    <dgm:cxn modelId="{ED327507-EAAE-45FC-9701-4ABD8DC0D0D8}" type="presParOf" srcId="{5C3AE151-B1E6-4CE4-80F0-D36AFD391433}" destId="{97B47FA3-3F83-43EB-917C-9671CA5C4423}" srcOrd="0" destOrd="0" presId="urn:microsoft.com/office/officeart/2005/8/layout/hList1"/>
    <dgm:cxn modelId="{FA5A8E25-D664-47D1-A4E2-7203FCD1C7C0}" type="presParOf" srcId="{5C3AE151-B1E6-4CE4-80F0-D36AFD391433}" destId="{3F29828F-5F19-4929-B8CE-CFBDE0776A4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A09CE-998D-4BB2-9B11-1FAF233C40B8}" type="doc">
      <dgm:prSet loTypeId="urn:microsoft.com/office/officeart/2005/8/layout/chevron1" loCatId="process" qsTypeId="urn:microsoft.com/office/officeart/2005/8/quickstyle/simple1" qsCatId="simple" csTypeId="urn:microsoft.com/office/officeart/2005/8/colors/accent1_2" csCatId="accent1" phldr="1"/>
      <dgm:spPr/>
    </dgm:pt>
    <dgm:pt modelId="{BCF1A288-165C-4519-BE84-8BED66226441}">
      <dgm:prSet phldrT="[Texto]" custT="1"/>
      <dgm:spPr>
        <a:solidFill>
          <a:srgbClr val="FF2525"/>
        </a:solidFill>
      </dgm:spPr>
      <dgm:t>
        <a:bodyPr/>
        <a:lstStyle/>
        <a:p>
          <a:r>
            <a:rPr lang="pt-BR" sz="1400" b="1" dirty="0"/>
            <a:t>Vermelha: Risco elevado</a:t>
          </a:r>
        </a:p>
      </dgm:t>
    </dgm:pt>
    <dgm:pt modelId="{401E36ED-8C09-412A-B55C-4AE378D0672B}" type="parTrans" cxnId="{37171CA6-1343-4BB2-96F8-2DE17CDB7361}">
      <dgm:prSet/>
      <dgm:spPr/>
      <dgm:t>
        <a:bodyPr/>
        <a:lstStyle/>
        <a:p>
          <a:endParaRPr lang="pt-BR"/>
        </a:p>
      </dgm:t>
    </dgm:pt>
    <dgm:pt modelId="{A78F5B15-5D32-47F6-9527-7DC30E014477}" type="sibTrans" cxnId="{37171CA6-1343-4BB2-96F8-2DE17CDB7361}">
      <dgm:prSet/>
      <dgm:spPr/>
      <dgm:t>
        <a:bodyPr/>
        <a:lstStyle/>
        <a:p>
          <a:endParaRPr lang="pt-BR"/>
        </a:p>
      </dgm:t>
    </dgm:pt>
    <dgm:pt modelId="{7A6FA580-3409-406D-A60E-50C62DCAD490}">
      <dgm:prSet phldrT="[Texto]" custT="1"/>
      <dgm:spPr>
        <a:solidFill>
          <a:srgbClr val="FD9203"/>
        </a:solidFill>
      </dgm:spPr>
      <dgm:t>
        <a:bodyPr/>
        <a:lstStyle/>
        <a:p>
          <a:r>
            <a:rPr lang="pt-BR" sz="1400" b="1" dirty="0"/>
            <a:t>Laranja: Risco moderado alto</a:t>
          </a:r>
        </a:p>
      </dgm:t>
    </dgm:pt>
    <dgm:pt modelId="{A8EECC79-08A2-4E5A-AF3A-FC682E4EA6CC}" type="parTrans" cxnId="{87AF5022-0C92-465F-A391-683C3676FED4}">
      <dgm:prSet/>
      <dgm:spPr/>
      <dgm:t>
        <a:bodyPr/>
        <a:lstStyle/>
        <a:p>
          <a:endParaRPr lang="pt-BR"/>
        </a:p>
      </dgm:t>
    </dgm:pt>
    <dgm:pt modelId="{6F7E0CF2-D217-48D5-B5BB-F84AD80C53A7}" type="sibTrans" cxnId="{87AF5022-0C92-465F-A391-683C3676FED4}">
      <dgm:prSet/>
      <dgm:spPr/>
      <dgm:t>
        <a:bodyPr/>
        <a:lstStyle/>
        <a:p>
          <a:endParaRPr lang="pt-BR"/>
        </a:p>
      </dgm:t>
    </dgm:pt>
    <dgm:pt modelId="{E83953AE-D4FA-4D74-912F-B6A4B3074C9A}">
      <dgm:prSet phldrT="[Texto]" custT="1"/>
      <dgm:spPr>
        <a:solidFill>
          <a:srgbClr val="EBE111"/>
        </a:solidFill>
      </dgm:spPr>
      <dgm:t>
        <a:bodyPr/>
        <a:lstStyle/>
        <a:p>
          <a:r>
            <a:rPr lang="pt-BR" sz="1400" b="1" dirty="0"/>
            <a:t>Amarelo: Risco moderado</a:t>
          </a:r>
        </a:p>
      </dgm:t>
    </dgm:pt>
    <dgm:pt modelId="{5AF6F315-52B5-4DB0-B969-7C076EC9D781}" type="parTrans" cxnId="{46FB4CDE-4122-4FD3-B060-CAD74CEDFAB9}">
      <dgm:prSet/>
      <dgm:spPr/>
      <dgm:t>
        <a:bodyPr/>
        <a:lstStyle/>
        <a:p>
          <a:endParaRPr lang="pt-BR"/>
        </a:p>
      </dgm:t>
    </dgm:pt>
    <dgm:pt modelId="{40CA5817-BCB3-4141-89AC-6E403DE5EE57}" type="sibTrans" cxnId="{46FB4CDE-4122-4FD3-B060-CAD74CEDFAB9}">
      <dgm:prSet/>
      <dgm:spPr/>
      <dgm:t>
        <a:bodyPr/>
        <a:lstStyle/>
        <a:p>
          <a:endParaRPr lang="pt-BR"/>
        </a:p>
      </dgm:t>
    </dgm:pt>
    <dgm:pt modelId="{2759F2F7-918A-4E07-BA6B-519F6D9B6BF7}">
      <dgm:prSet custT="1"/>
      <dgm:spPr>
        <a:solidFill>
          <a:srgbClr val="3B69BB"/>
        </a:solidFill>
      </dgm:spPr>
      <dgm:t>
        <a:bodyPr/>
        <a:lstStyle/>
        <a:p>
          <a:r>
            <a:rPr lang="pt-BR" sz="1400" b="1" dirty="0"/>
            <a:t>Azul: Risco moderado baixo</a:t>
          </a:r>
        </a:p>
      </dgm:t>
    </dgm:pt>
    <dgm:pt modelId="{2E8AF8D6-936F-427A-AA98-FD219F934276}" type="parTrans" cxnId="{A0961FD1-101B-4B5C-9E4D-E30CC4C8C1B4}">
      <dgm:prSet/>
      <dgm:spPr/>
      <dgm:t>
        <a:bodyPr/>
        <a:lstStyle/>
        <a:p>
          <a:endParaRPr lang="pt-BR"/>
        </a:p>
      </dgm:t>
    </dgm:pt>
    <dgm:pt modelId="{5DE65456-004E-4130-9E30-D528180195BC}" type="sibTrans" cxnId="{A0961FD1-101B-4B5C-9E4D-E30CC4C8C1B4}">
      <dgm:prSet/>
      <dgm:spPr/>
      <dgm:t>
        <a:bodyPr/>
        <a:lstStyle/>
        <a:p>
          <a:endParaRPr lang="pt-BR"/>
        </a:p>
      </dgm:t>
    </dgm:pt>
    <dgm:pt modelId="{86D971A1-B95A-4708-8A17-955B85CB5591}">
      <dgm:prSet custT="1"/>
      <dgm:spPr>
        <a:solidFill>
          <a:srgbClr val="92D050"/>
        </a:solidFill>
      </dgm:spPr>
      <dgm:t>
        <a:bodyPr/>
        <a:lstStyle/>
        <a:p>
          <a:r>
            <a:rPr lang="pt-BR" sz="1400" b="1" dirty="0"/>
            <a:t>Verde: Risco controlado</a:t>
          </a:r>
        </a:p>
      </dgm:t>
    </dgm:pt>
    <dgm:pt modelId="{4C6319F8-125B-4852-9859-21DA1E8275C2}" type="parTrans" cxnId="{30B3043C-92E4-4D83-AE59-DAD6C022A351}">
      <dgm:prSet/>
      <dgm:spPr/>
      <dgm:t>
        <a:bodyPr/>
        <a:lstStyle/>
        <a:p>
          <a:endParaRPr lang="pt-BR"/>
        </a:p>
      </dgm:t>
    </dgm:pt>
    <dgm:pt modelId="{1F70BB88-3684-44D2-8E3E-C26E329CA008}" type="sibTrans" cxnId="{30B3043C-92E4-4D83-AE59-DAD6C022A351}">
      <dgm:prSet/>
      <dgm:spPr/>
      <dgm:t>
        <a:bodyPr/>
        <a:lstStyle/>
        <a:p>
          <a:endParaRPr lang="pt-BR"/>
        </a:p>
      </dgm:t>
    </dgm:pt>
    <dgm:pt modelId="{94AA551B-6781-4D5C-8AC1-D483FF5DA241}" type="pres">
      <dgm:prSet presAssocID="{D1DA09CE-998D-4BB2-9B11-1FAF233C40B8}" presName="Name0" presStyleCnt="0">
        <dgm:presLayoutVars>
          <dgm:dir/>
          <dgm:animLvl val="lvl"/>
          <dgm:resizeHandles val="exact"/>
        </dgm:presLayoutVars>
      </dgm:prSet>
      <dgm:spPr/>
    </dgm:pt>
    <dgm:pt modelId="{690E1456-DFCE-4D85-86FD-0DAABC72E10E}" type="pres">
      <dgm:prSet presAssocID="{BCF1A288-165C-4519-BE84-8BED66226441}" presName="parTxOnly" presStyleLbl="node1" presStyleIdx="0" presStyleCnt="5">
        <dgm:presLayoutVars>
          <dgm:chMax val="0"/>
          <dgm:chPref val="0"/>
          <dgm:bulletEnabled val="1"/>
        </dgm:presLayoutVars>
      </dgm:prSet>
      <dgm:spPr/>
    </dgm:pt>
    <dgm:pt modelId="{E2DBC950-16B6-4049-BADE-F9452C8017E5}" type="pres">
      <dgm:prSet presAssocID="{A78F5B15-5D32-47F6-9527-7DC30E014477}" presName="parTxOnlySpace" presStyleCnt="0"/>
      <dgm:spPr/>
    </dgm:pt>
    <dgm:pt modelId="{A951FB0F-3032-4760-9E06-5235A7B3E1A6}" type="pres">
      <dgm:prSet presAssocID="{7A6FA580-3409-406D-A60E-50C62DCAD490}" presName="parTxOnly" presStyleLbl="node1" presStyleIdx="1" presStyleCnt="5">
        <dgm:presLayoutVars>
          <dgm:chMax val="0"/>
          <dgm:chPref val="0"/>
          <dgm:bulletEnabled val="1"/>
        </dgm:presLayoutVars>
      </dgm:prSet>
      <dgm:spPr/>
    </dgm:pt>
    <dgm:pt modelId="{1700B44C-C052-4D71-BD83-66E04C818C1D}" type="pres">
      <dgm:prSet presAssocID="{6F7E0CF2-D217-48D5-B5BB-F84AD80C53A7}" presName="parTxOnlySpace" presStyleCnt="0"/>
      <dgm:spPr/>
    </dgm:pt>
    <dgm:pt modelId="{65CC125A-E0CC-4E3A-A6C0-C5F936915D41}" type="pres">
      <dgm:prSet presAssocID="{E83953AE-D4FA-4D74-912F-B6A4B3074C9A}" presName="parTxOnly" presStyleLbl="node1" presStyleIdx="2" presStyleCnt="5">
        <dgm:presLayoutVars>
          <dgm:chMax val="0"/>
          <dgm:chPref val="0"/>
          <dgm:bulletEnabled val="1"/>
        </dgm:presLayoutVars>
      </dgm:prSet>
      <dgm:spPr/>
    </dgm:pt>
    <dgm:pt modelId="{6589F79C-0D57-4004-8A92-5816A790E972}" type="pres">
      <dgm:prSet presAssocID="{40CA5817-BCB3-4141-89AC-6E403DE5EE57}" presName="parTxOnlySpace" presStyleCnt="0"/>
      <dgm:spPr/>
    </dgm:pt>
    <dgm:pt modelId="{D898AA03-54D5-4D41-86FC-13EE86269918}" type="pres">
      <dgm:prSet presAssocID="{2759F2F7-918A-4E07-BA6B-519F6D9B6BF7}" presName="parTxOnly" presStyleLbl="node1" presStyleIdx="3" presStyleCnt="5">
        <dgm:presLayoutVars>
          <dgm:chMax val="0"/>
          <dgm:chPref val="0"/>
          <dgm:bulletEnabled val="1"/>
        </dgm:presLayoutVars>
      </dgm:prSet>
      <dgm:spPr/>
    </dgm:pt>
    <dgm:pt modelId="{B1BAE989-F337-45D5-8F47-CE7499FCDDDC}" type="pres">
      <dgm:prSet presAssocID="{5DE65456-004E-4130-9E30-D528180195BC}" presName="parTxOnlySpace" presStyleCnt="0"/>
      <dgm:spPr/>
    </dgm:pt>
    <dgm:pt modelId="{D2456656-0624-4DC4-ACB2-AAB825EEB5B0}" type="pres">
      <dgm:prSet presAssocID="{86D971A1-B95A-4708-8A17-955B85CB5591}" presName="parTxOnly" presStyleLbl="node1" presStyleIdx="4" presStyleCnt="5">
        <dgm:presLayoutVars>
          <dgm:chMax val="0"/>
          <dgm:chPref val="0"/>
          <dgm:bulletEnabled val="1"/>
        </dgm:presLayoutVars>
      </dgm:prSet>
      <dgm:spPr/>
    </dgm:pt>
  </dgm:ptLst>
  <dgm:cxnLst>
    <dgm:cxn modelId="{87AF5022-0C92-465F-A391-683C3676FED4}" srcId="{D1DA09CE-998D-4BB2-9B11-1FAF233C40B8}" destId="{7A6FA580-3409-406D-A60E-50C62DCAD490}" srcOrd="1" destOrd="0" parTransId="{A8EECC79-08A2-4E5A-AF3A-FC682E4EA6CC}" sibTransId="{6F7E0CF2-D217-48D5-B5BB-F84AD80C53A7}"/>
    <dgm:cxn modelId="{30B3043C-92E4-4D83-AE59-DAD6C022A351}" srcId="{D1DA09CE-998D-4BB2-9B11-1FAF233C40B8}" destId="{86D971A1-B95A-4708-8A17-955B85CB5591}" srcOrd="4" destOrd="0" parTransId="{4C6319F8-125B-4852-9859-21DA1E8275C2}" sibTransId="{1F70BB88-3684-44D2-8E3E-C26E329CA008}"/>
    <dgm:cxn modelId="{BF82DC3F-CE27-423E-A05E-6A77FCAE3784}" type="presOf" srcId="{BCF1A288-165C-4519-BE84-8BED66226441}" destId="{690E1456-DFCE-4D85-86FD-0DAABC72E10E}" srcOrd="0" destOrd="0" presId="urn:microsoft.com/office/officeart/2005/8/layout/chevron1"/>
    <dgm:cxn modelId="{1CF60573-0201-4ADC-B11C-14046FA9ED54}" type="presOf" srcId="{86D971A1-B95A-4708-8A17-955B85CB5591}" destId="{D2456656-0624-4DC4-ACB2-AAB825EEB5B0}" srcOrd="0" destOrd="0" presId="urn:microsoft.com/office/officeart/2005/8/layout/chevron1"/>
    <dgm:cxn modelId="{91B6A48C-1FF5-48C7-B575-485EE22F7950}" type="presOf" srcId="{E83953AE-D4FA-4D74-912F-B6A4B3074C9A}" destId="{65CC125A-E0CC-4E3A-A6C0-C5F936915D41}" srcOrd="0" destOrd="0" presId="urn:microsoft.com/office/officeart/2005/8/layout/chevron1"/>
    <dgm:cxn modelId="{C8BAD792-518D-4906-AE0D-98FB462EDBE1}" type="presOf" srcId="{D1DA09CE-998D-4BB2-9B11-1FAF233C40B8}" destId="{94AA551B-6781-4D5C-8AC1-D483FF5DA241}" srcOrd="0" destOrd="0" presId="urn:microsoft.com/office/officeart/2005/8/layout/chevron1"/>
    <dgm:cxn modelId="{37171CA6-1343-4BB2-96F8-2DE17CDB7361}" srcId="{D1DA09CE-998D-4BB2-9B11-1FAF233C40B8}" destId="{BCF1A288-165C-4519-BE84-8BED66226441}" srcOrd="0" destOrd="0" parTransId="{401E36ED-8C09-412A-B55C-4AE378D0672B}" sibTransId="{A78F5B15-5D32-47F6-9527-7DC30E014477}"/>
    <dgm:cxn modelId="{145EBFB8-E4A0-4CBE-B808-E067728CB63E}" type="presOf" srcId="{7A6FA580-3409-406D-A60E-50C62DCAD490}" destId="{A951FB0F-3032-4760-9E06-5235A7B3E1A6}" srcOrd="0" destOrd="0" presId="urn:microsoft.com/office/officeart/2005/8/layout/chevron1"/>
    <dgm:cxn modelId="{A0961FD1-101B-4B5C-9E4D-E30CC4C8C1B4}" srcId="{D1DA09CE-998D-4BB2-9B11-1FAF233C40B8}" destId="{2759F2F7-918A-4E07-BA6B-519F6D9B6BF7}" srcOrd="3" destOrd="0" parTransId="{2E8AF8D6-936F-427A-AA98-FD219F934276}" sibTransId="{5DE65456-004E-4130-9E30-D528180195BC}"/>
    <dgm:cxn modelId="{46FB4CDE-4122-4FD3-B060-CAD74CEDFAB9}" srcId="{D1DA09CE-998D-4BB2-9B11-1FAF233C40B8}" destId="{E83953AE-D4FA-4D74-912F-B6A4B3074C9A}" srcOrd="2" destOrd="0" parTransId="{5AF6F315-52B5-4DB0-B969-7C076EC9D781}" sibTransId="{40CA5817-BCB3-4141-89AC-6E403DE5EE57}"/>
    <dgm:cxn modelId="{2FB074F5-9F75-4F68-8F04-400458859C05}" type="presOf" srcId="{2759F2F7-918A-4E07-BA6B-519F6D9B6BF7}" destId="{D898AA03-54D5-4D41-86FC-13EE86269918}" srcOrd="0" destOrd="0" presId="urn:microsoft.com/office/officeart/2005/8/layout/chevron1"/>
    <dgm:cxn modelId="{F7298FD5-F0A0-4C09-89C8-81657EF0FE76}" type="presParOf" srcId="{94AA551B-6781-4D5C-8AC1-D483FF5DA241}" destId="{690E1456-DFCE-4D85-86FD-0DAABC72E10E}" srcOrd="0" destOrd="0" presId="urn:microsoft.com/office/officeart/2005/8/layout/chevron1"/>
    <dgm:cxn modelId="{78F5FC4A-32E4-49C6-8331-D85A3DD71B17}" type="presParOf" srcId="{94AA551B-6781-4D5C-8AC1-D483FF5DA241}" destId="{E2DBC950-16B6-4049-BADE-F9452C8017E5}" srcOrd="1" destOrd="0" presId="urn:microsoft.com/office/officeart/2005/8/layout/chevron1"/>
    <dgm:cxn modelId="{C8B16D59-EA47-4967-A8F5-D7D69CC08875}" type="presParOf" srcId="{94AA551B-6781-4D5C-8AC1-D483FF5DA241}" destId="{A951FB0F-3032-4760-9E06-5235A7B3E1A6}" srcOrd="2" destOrd="0" presId="urn:microsoft.com/office/officeart/2005/8/layout/chevron1"/>
    <dgm:cxn modelId="{A6C0D92E-5F64-4A95-A75E-99CE5B5247F8}" type="presParOf" srcId="{94AA551B-6781-4D5C-8AC1-D483FF5DA241}" destId="{1700B44C-C052-4D71-BD83-66E04C818C1D}" srcOrd="3" destOrd="0" presId="urn:microsoft.com/office/officeart/2005/8/layout/chevron1"/>
    <dgm:cxn modelId="{8EC3D02E-1D01-40B2-80F5-BAD0F32A0A62}" type="presParOf" srcId="{94AA551B-6781-4D5C-8AC1-D483FF5DA241}" destId="{65CC125A-E0CC-4E3A-A6C0-C5F936915D41}" srcOrd="4" destOrd="0" presId="urn:microsoft.com/office/officeart/2005/8/layout/chevron1"/>
    <dgm:cxn modelId="{A6722175-C598-4A99-9239-6E28EE3572CA}" type="presParOf" srcId="{94AA551B-6781-4D5C-8AC1-D483FF5DA241}" destId="{6589F79C-0D57-4004-8A92-5816A790E972}" srcOrd="5" destOrd="0" presId="urn:microsoft.com/office/officeart/2005/8/layout/chevron1"/>
    <dgm:cxn modelId="{683098A1-215E-4BC5-B2C6-8776E36307EB}" type="presParOf" srcId="{94AA551B-6781-4D5C-8AC1-D483FF5DA241}" destId="{D898AA03-54D5-4D41-86FC-13EE86269918}" srcOrd="6" destOrd="0" presId="urn:microsoft.com/office/officeart/2005/8/layout/chevron1"/>
    <dgm:cxn modelId="{2E73A2E5-1700-4865-96A5-DC59582A85E2}" type="presParOf" srcId="{94AA551B-6781-4D5C-8AC1-D483FF5DA241}" destId="{B1BAE989-F337-45D5-8F47-CE7499FCDDDC}" srcOrd="7" destOrd="0" presId="urn:microsoft.com/office/officeart/2005/8/layout/chevron1"/>
    <dgm:cxn modelId="{D0DA556A-C4C3-4897-93A7-F4512353DC98}" type="presParOf" srcId="{94AA551B-6781-4D5C-8AC1-D483FF5DA241}" destId="{D2456656-0624-4DC4-ACB2-AAB825EEB5B0}"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F23DB4-7C2C-449D-88DA-EBE041926838}"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pt-BR"/>
        </a:p>
      </dgm:t>
    </dgm:pt>
    <dgm:pt modelId="{62A2CA40-CAA3-4808-82C7-322B46E7359A}">
      <dgm:prSet phldrT="[Texto]" custT="1"/>
      <dgm:spPr/>
      <dgm:t>
        <a:bodyPr/>
        <a:lstStyle/>
        <a:p>
          <a:r>
            <a:rPr lang="pt-BR" sz="2000" b="1" i="0" u="none" dirty="0">
              <a:latin typeface="Calibri" panose="020F0502020204030204" pitchFamily="34" charset="0"/>
              <a:cs typeface="Calibri" panose="020F0502020204030204" pitchFamily="34" charset="0"/>
            </a:rPr>
            <a:t>Taxa de ocupação de leitos com respiradores</a:t>
          </a:r>
          <a:endParaRPr lang="pt-BR" sz="2000" dirty="0"/>
        </a:p>
      </dgm:t>
    </dgm:pt>
    <dgm:pt modelId="{53A4F225-1269-4D61-BC7E-25DEE0C25EFC}" type="parTrans" cxnId="{5EEF1367-ED32-4CED-BB9F-A8E7C404DEAB}">
      <dgm:prSet/>
      <dgm:spPr/>
      <dgm:t>
        <a:bodyPr/>
        <a:lstStyle/>
        <a:p>
          <a:endParaRPr lang="pt-BR"/>
        </a:p>
      </dgm:t>
    </dgm:pt>
    <dgm:pt modelId="{FBE9F118-ACBD-4B8F-8C22-6F1CEE843C5D}" type="sibTrans" cxnId="{5EEF1367-ED32-4CED-BB9F-A8E7C404DEAB}">
      <dgm:prSet/>
      <dgm:spPr/>
      <dgm:t>
        <a:bodyPr/>
        <a:lstStyle/>
        <a:p>
          <a:endParaRPr lang="pt-BR"/>
        </a:p>
      </dgm:t>
    </dgm:pt>
    <dgm:pt modelId="{A54400E5-B2E7-4A94-9706-440393C2B154}">
      <dgm:prSet phldrT="[Texto]" custT="1"/>
      <dgm:spPr>
        <a:solidFill>
          <a:srgbClr val="92D050"/>
        </a:solidFill>
      </dgm:spPr>
      <dgm:t>
        <a:bodyPr/>
        <a:lstStyle/>
        <a:p>
          <a:r>
            <a:rPr lang="pt-BR" sz="1800" b="1" i="0" u="none" strike="noStrike" dirty="0">
              <a:solidFill>
                <a:srgbClr val="000000"/>
              </a:solidFill>
              <a:effectLst/>
              <a:latin typeface="Calibri" panose="020F0502020204030204" pitchFamily="34" charset="0"/>
            </a:rPr>
            <a:t>Abaixo de 60%</a:t>
          </a:r>
          <a:endParaRPr lang="pt-BR" sz="1800" dirty="0"/>
        </a:p>
      </dgm:t>
    </dgm:pt>
    <dgm:pt modelId="{67B4E561-BF3C-461A-B4C7-31A1D2188AFE}" type="parTrans" cxnId="{18A0A2B6-2713-4733-A5A7-6988BA2BB11C}">
      <dgm:prSet/>
      <dgm:spPr/>
      <dgm:t>
        <a:bodyPr/>
        <a:lstStyle/>
        <a:p>
          <a:endParaRPr lang="pt-BR"/>
        </a:p>
      </dgm:t>
    </dgm:pt>
    <dgm:pt modelId="{3E606BAC-B487-4B7F-AB92-25BCF1FEF037}" type="sibTrans" cxnId="{18A0A2B6-2713-4733-A5A7-6988BA2BB11C}">
      <dgm:prSet/>
      <dgm:spPr/>
      <dgm:t>
        <a:bodyPr/>
        <a:lstStyle/>
        <a:p>
          <a:endParaRPr lang="pt-BR"/>
        </a:p>
      </dgm:t>
    </dgm:pt>
    <dgm:pt modelId="{CE0A0FA2-B69C-403D-B65F-13C3FB2408E9}">
      <dgm:prSet phldrT="[Texto]" custT="1"/>
      <dgm:spPr>
        <a:solidFill>
          <a:srgbClr val="3B69BB"/>
        </a:solidFill>
      </dgm:spPr>
      <dgm:t>
        <a:bodyPr/>
        <a:lstStyle/>
        <a:p>
          <a:r>
            <a:rPr lang="pt-BR" sz="1800" b="1" i="0" u="none" strike="noStrike" dirty="0">
              <a:solidFill>
                <a:srgbClr val="000000"/>
              </a:solidFill>
              <a:effectLst/>
              <a:latin typeface="Calibri" panose="020F0502020204030204" pitchFamily="34" charset="0"/>
            </a:rPr>
            <a:t>Entre 60% e 65%</a:t>
          </a:r>
          <a:endParaRPr lang="pt-BR" sz="1800" dirty="0"/>
        </a:p>
      </dgm:t>
    </dgm:pt>
    <dgm:pt modelId="{86D5FA28-A811-4B9C-B871-562A401D993A}" type="parTrans" cxnId="{7CE12927-098C-46E1-9635-084C5007E80F}">
      <dgm:prSet/>
      <dgm:spPr/>
      <dgm:t>
        <a:bodyPr/>
        <a:lstStyle/>
        <a:p>
          <a:endParaRPr lang="pt-BR"/>
        </a:p>
      </dgm:t>
    </dgm:pt>
    <dgm:pt modelId="{A0FF5BA4-8456-4BA1-9AAC-0119798C953D}" type="sibTrans" cxnId="{7CE12927-098C-46E1-9635-084C5007E80F}">
      <dgm:prSet/>
      <dgm:spPr/>
      <dgm:t>
        <a:bodyPr/>
        <a:lstStyle/>
        <a:p>
          <a:endParaRPr lang="pt-BR"/>
        </a:p>
      </dgm:t>
    </dgm:pt>
    <dgm:pt modelId="{C1034B8B-4C81-4137-AC14-16EA3368E49F}">
      <dgm:prSet phldrT="[Texto]" custT="1"/>
      <dgm:spPr/>
      <dgm:t>
        <a:bodyPr/>
        <a:lstStyle/>
        <a:p>
          <a:r>
            <a:rPr lang="pt-BR" sz="2000" b="1" i="0" u="none" dirty="0">
              <a:latin typeface="Calibri" panose="020F0502020204030204" pitchFamily="34" charset="0"/>
              <a:cs typeface="Calibri" panose="020F0502020204030204" pitchFamily="34" charset="0"/>
            </a:rPr>
            <a:t>Taxa de ocupação de leitos gerais</a:t>
          </a:r>
          <a:endParaRPr lang="pt-BR" sz="2000" dirty="0"/>
        </a:p>
      </dgm:t>
    </dgm:pt>
    <dgm:pt modelId="{99E156F1-B930-40C2-833D-953430B5BA1E}" type="parTrans" cxnId="{B948258C-4E3A-41E1-99E1-92169DB6EAB8}">
      <dgm:prSet/>
      <dgm:spPr/>
      <dgm:t>
        <a:bodyPr/>
        <a:lstStyle/>
        <a:p>
          <a:endParaRPr lang="pt-BR"/>
        </a:p>
      </dgm:t>
    </dgm:pt>
    <dgm:pt modelId="{FC849FAA-630F-4EB0-B060-6754518929AE}" type="sibTrans" cxnId="{B948258C-4E3A-41E1-99E1-92169DB6EAB8}">
      <dgm:prSet/>
      <dgm:spPr/>
      <dgm:t>
        <a:bodyPr/>
        <a:lstStyle/>
        <a:p>
          <a:endParaRPr lang="pt-BR"/>
        </a:p>
      </dgm:t>
    </dgm:pt>
    <dgm:pt modelId="{1831CE7A-ECE9-47FE-89A3-FD371D2A714E}">
      <dgm:prSet phldrT="[Texto]" custT="1"/>
      <dgm:spPr>
        <a:solidFill>
          <a:srgbClr val="92D050"/>
        </a:solidFill>
      </dgm:spPr>
      <dgm:t>
        <a:bodyPr/>
        <a:lstStyle/>
        <a:p>
          <a:r>
            <a:rPr lang="pt-BR" sz="1800" b="1" i="0" u="none" strike="noStrike" dirty="0">
              <a:solidFill>
                <a:srgbClr val="000000"/>
              </a:solidFill>
              <a:effectLst/>
              <a:latin typeface="Calibri" panose="020F0502020204030204" pitchFamily="34" charset="0"/>
            </a:rPr>
            <a:t>Abaixo de 60%</a:t>
          </a:r>
          <a:endParaRPr lang="pt-BR" sz="1800" dirty="0"/>
        </a:p>
      </dgm:t>
    </dgm:pt>
    <dgm:pt modelId="{0463912A-FB95-422F-AC87-C38D16F3F638}" type="parTrans" cxnId="{A4255C1E-A8F2-4EF3-A1AE-325B1D2AA245}">
      <dgm:prSet/>
      <dgm:spPr/>
      <dgm:t>
        <a:bodyPr/>
        <a:lstStyle/>
        <a:p>
          <a:endParaRPr lang="pt-BR"/>
        </a:p>
      </dgm:t>
    </dgm:pt>
    <dgm:pt modelId="{0A2C31DE-52E9-430D-B83E-076BFDAE0FFC}" type="sibTrans" cxnId="{A4255C1E-A8F2-4EF3-A1AE-325B1D2AA245}">
      <dgm:prSet/>
      <dgm:spPr/>
      <dgm:t>
        <a:bodyPr/>
        <a:lstStyle/>
        <a:p>
          <a:endParaRPr lang="pt-BR"/>
        </a:p>
      </dgm:t>
    </dgm:pt>
    <dgm:pt modelId="{86669E14-66DB-4E50-AA48-7C4C3539DC9A}">
      <dgm:prSet phldrT="[Texto]" custT="1"/>
      <dgm:spPr>
        <a:solidFill>
          <a:srgbClr val="3B69BB"/>
        </a:solidFill>
      </dgm:spPr>
      <dgm:t>
        <a:bodyPr/>
        <a:lstStyle/>
        <a:p>
          <a:r>
            <a:rPr lang="pt-BR" sz="1800" b="1" i="0" u="none" strike="noStrike" dirty="0">
              <a:solidFill>
                <a:srgbClr val="000000"/>
              </a:solidFill>
              <a:effectLst/>
              <a:latin typeface="Calibri" panose="020F0502020204030204" pitchFamily="34" charset="0"/>
            </a:rPr>
            <a:t>Entre 60% e 65%</a:t>
          </a:r>
          <a:endParaRPr lang="pt-BR" sz="1800" dirty="0"/>
        </a:p>
      </dgm:t>
    </dgm:pt>
    <dgm:pt modelId="{38AE029B-32E6-4DF4-88EB-AAB5CE3946BD}" type="parTrans" cxnId="{EB06018C-1B8D-41B4-A2F8-B44B8F3D243B}">
      <dgm:prSet/>
      <dgm:spPr/>
      <dgm:t>
        <a:bodyPr/>
        <a:lstStyle/>
        <a:p>
          <a:endParaRPr lang="pt-BR"/>
        </a:p>
      </dgm:t>
    </dgm:pt>
    <dgm:pt modelId="{8CADFD23-6167-471A-8BFC-AB3D15ED7721}" type="sibTrans" cxnId="{EB06018C-1B8D-41B4-A2F8-B44B8F3D243B}">
      <dgm:prSet/>
      <dgm:spPr/>
      <dgm:t>
        <a:bodyPr/>
        <a:lstStyle/>
        <a:p>
          <a:endParaRPr lang="pt-BR"/>
        </a:p>
      </dgm:t>
    </dgm:pt>
    <dgm:pt modelId="{680BAB7D-4F38-4839-856F-BBAAEEB28AD4}">
      <dgm:prSet phldrT="[Texto]" custT="1"/>
      <dgm:spPr/>
      <dgm:t>
        <a:bodyPr/>
        <a:lstStyle/>
        <a:p>
          <a:r>
            <a:rPr lang="pt-BR" sz="2000" b="1" i="0" u="none" dirty="0">
              <a:latin typeface="Calibri" panose="020F0502020204030204" pitchFamily="34" charset="0"/>
              <a:cs typeface="Calibri" panose="020F0502020204030204" pitchFamily="34" charset="0"/>
            </a:rPr>
            <a:t>Oferta de leitos com respiradores por 100 mil habitantes</a:t>
          </a:r>
          <a:endParaRPr lang="pt-BR" sz="2000" dirty="0"/>
        </a:p>
      </dgm:t>
    </dgm:pt>
    <dgm:pt modelId="{8023912C-C199-4F48-AE22-E4EB730D6758}" type="parTrans" cxnId="{6E7EF571-FCA1-4811-997A-4B7A293E2D55}">
      <dgm:prSet/>
      <dgm:spPr/>
      <dgm:t>
        <a:bodyPr/>
        <a:lstStyle/>
        <a:p>
          <a:endParaRPr lang="pt-BR"/>
        </a:p>
      </dgm:t>
    </dgm:pt>
    <dgm:pt modelId="{E3C22A12-8E07-4B4A-AAC5-AC735A1B4FB4}" type="sibTrans" cxnId="{6E7EF571-FCA1-4811-997A-4B7A293E2D55}">
      <dgm:prSet/>
      <dgm:spPr/>
      <dgm:t>
        <a:bodyPr/>
        <a:lstStyle/>
        <a:p>
          <a:endParaRPr lang="pt-BR"/>
        </a:p>
      </dgm:t>
    </dgm:pt>
    <dgm:pt modelId="{A3E0A3DF-887E-4B4D-B4B3-2C3A68B37046}">
      <dgm:prSet phldrT="[Texto]" custT="1"/>
      <dgm:spPr>
        <a:solidFill>
          <a:srgbClr val="92D050"/>
        </a:solidFill>
      </dgm:spPr>
      <dgm:t>
        <a:bodyPr/>
        <a:lstStyle/>
        <a:p>
          <a:r>
            <a:rPr lang="pt-BR" sz="1800" b="1" i="0" u="none" strike="noStrike" dirty="0">
              <a:solidFill>
                <a:srgbClr val="000000"/>
              </a:solidFill>
              <a:effectLst/>
              <a:latin typeface="Calibri" panose="020F0502020204030204" pitchFamily="34" charset="0"/>
            </a:rPr>
            <a:t>Acima de 10 </a:t>
          </a:r>
          <a:endParaRPr lang="pt-BR" sz="1800" dirty="0"/>
        </a:p>
      </dgm:t>
    </dgm:pt>
    <dgm:pt modelId="{0E2950A8-17E3-4AA7-A10E-F4935DC5022E}" type="parTrans" cxnId="{93556563-BCD8-44C9-A28A-0440AE07ACE1}">
      <dgm:prSet/>
      <dgm:spPr/>
      <dgm:t>
        <a:bodyPr/>
        <a:lstStyle/>
        <a:p>
          <a:endParaRPr lang="pt-BR"/>
        </a:p>
      </dgm:t>
    </dgm:pt>
    <dgm:pt modelId="{05A5E437-87BC-44E3-B621-34AEBDE8D53F}" type="sibTrans" cxnId="{93556563-BCD8-44C9-A28A-0440AE07ACE1}">
      <dgm:prSet/>
      <dgm:spPr/>
      <dgm:t>
        <a:bodyPr/>
        <a:lstStyle/>
        <a:p>
          <a:endParaRPr lang="pt-BR"/>
        </a:p>
      </dgm:t>
    </dgm:pt>
    <dgm:pt modelId="{6C20949B-8CC8-4E23-87F8-2FFCE2E9093B}">
      <dgm:prSet phldrT="[Texto]" custT="1"/>
      <dgm:spPr>
        <a:solidFill>
          <a:srgbClr val="3B69BB"/>
        </a:solidFill>
      </dgm:spPr>
      <dgm:t>
        <a:bodyPr/>
        <a:lstStyle/>
        <a:p>
          <a:r>
            <a:rPr lang="pt-BR" sz="1800" b="1" i="0" u="none" strike="noStrike" dirty="0">
              <a:solidFill>
                <a:srgbClr val="000000"/>
              </a:solidFill>
              <a:effectLst/>
              <a:latin typeface="Calibri" panose="020F0502020204030204" pitchFamily="34" charset="0"/>
            </a:rPr>
            <a:t>Entre 9 e 10</a:t>
          </a:r>
          <a:endParaRPr lang="pt-BR" sz="1800" dirty="0"/>
        </a:p>
      </dgm:t>
    </dgm:pt>
    <dgm:pt modelId="{519527D1-5764-435B-BFBC-B58A35F45A4A}" type="parTrans" cxnId="{E1C1CE6F-2FD3-499F-9408-0FC8A986A05C}">
      <dgm:prSet/>
      <dgm:spPr/>
      <dgm:t>
        <a:bodyPr/>
        <a:lstStyle/>
        <a:p>
          <a:endParaRPr lang="pt-BR"/>
        </a:p>
      </dgm:t>
    </dgm:pt>
    <dgm:pt modelId="{5E093087-075D-4BFD-98D7-65275C097C92}" type="sibTrans" cxnId="{E1C1CE6F-2FD3-499F-9408-0FC8A986A05C}">
      <dgm:prSet/>
      <dgm:spPr/>
      <dgm:t>
        <a:bodyPr/>
        <a:lstStyle/>
        <a:p>
          <a:endParaRPr lang="pt-BR"/>
        </a:p>
      </dgm:t>
    </dgm:pt>
    <dgm:pt modelId="{EDA2CDC2-008F-401E-B36D-D8CEB389C6C6}">
      <dgm:prSet custT="1"/>
      <dgm:spPr>
        <a:solidFill>
          <a:srgbClr val="EBE111"/>
        </a:solidFill>
      </dgm:spPr>
      <dgm:t>
        <a:bodyPr/>
        <a:lstStyle/>
        <a:p>
          <a:r>
            <a:rPr lang="pt-BR" sz="1800" b="1" i="0" u="none" strike="noStrike" dirty="0">
              <a:solidFill>
                <a:srgbClr val="000000"/>
              </a:solidFill>
              <a:effectLst/>
              <a:latin typeface="Calibri" panose="020F0502020204030204" pitchFamily="34" charset="0"/>
            </a:rPr>
            <a:t>Entre 65% e 70%</a:t>
          </a:r>
          <a:endParaRPr lang="pt-BR" sz="1800" b="1" dirty="0"/>
        </a:p>
      </dgm:t>
    </dgm:pt>
    <dgm:pt modelId="{B5944BE0-BDB5-46A4-8C56-6B5FEAFF1A6B}" type="parTrans" cxnId="{EE2469EF-E863-448F-A975-36FB8EF41D09}">
      <dgm:prSet/>
      <dgm:spPr/>
      <dgm:t>
        <a:bodyPr/>
        <a:lstStyle/>
        <a:p>
          <a:endParaRPr lang="pt-BR"/>
        </a:p>
      </dgm:t>
    </dgm:pt>
    <dgm:pt modelId="{49A89AB1-9176-415B-BA7F-52E00B2B5895}" type="sibTrans" cxnId="{EE2469EF-E863-448F-A975-36FB8EF41D09}">
      <dgm:prSet/>
      <dgm:spPr/>
      <dgm:t>
        <a:bodyPr/>
        <a:lstStyle/>
        <a:p>
          <a:endParaRPr lang="pt-BR"/>
        </a:p>
      </dgm:t>
    </dgm:pt>
    <dgm:pt modelId="{0BAF356C-E1E4-4A33-9D4C-A2805BCDB11C}">
      <dgm:prSet custT="1"/>
      <dgm:spPr>
        <a:solidFill>
          <a:srgbClr val="EBE111"/>
        </a:solidFill>
      </dgm:spPr>
      <dgm:t>
        <a:bodyPr/>
        <a:lstStyle/>
        <a:p>
          <a:r>
            <a:rPr lang="pt-BR" sz="1800" b="1" i="0" u="none" strike="noStrike" dirty="0">
              <a:solidFill>
                <a:srgbClr val="000000"/>
              </a:solidFill>
              <a:effectLst/>
              <a:latin typeface="Calibri" panose="020F0502020204030204" pitchFamily="34" charset="0"/>
            </a:rPr>
            <a:t>Entre 65% e 70%</a:t>
          </a:r>
          <a:endParaRPr lang="pt-BR" sz="1800" b="1" dirty="0"/>
        </a:p>
      </dgm:t>
    </dgm:pt>
    <dgm:pt modelId="{A46749D8-3FA9-40F1-AA52-205A172235B0}" type="parTrans" cxnId="{1ADD6966-0816-4FAA-B6A7-F62A1A57E605}">
      <dgm:prSet/>
      <dgm:spPr/>
      <dgm:t>
        <a:bodyPr/>
        <a:lstStyle/>
        <a:p>
          <a:endParaRPr lang="pt-BR"/>
        </a:p>
      </dgm:t>
    </dgm:pt>
    <dgm:pt modelId="{F4E1BC63-4D16-4EA5-8651-DB0E725EA496}" type="sibTrans" cxnId="{1ADD6966-0816-4FAA-B6A7-F62A1A57E605}">
      <dgm:prSet/>
      <dgm:spPr/>
      <dgm:t>
        <a:bodyPr/>
        <a:lstStyle/>
        <a:p>
          <a:endParaRPr lang="pt-BR"/>
        </a:p>
      </dgm:t>
    </dgm:pt>
    <dgm:pt modelId="{D6F22810-6371-43D6-872B-47B50CB08A17}">
      <dgm:prSet custT="1"/>
      <dgm:spPr>
        <a:solidFill>
          <a:srgbClr val="EBE111"/>
        </a:solidFill>
      </dgm:spPr>
      <dgm:t>
        <a:bodyPr/>
        <a:lstStyle/>
        <a:p>
          <a:r>
            <a:rPr lang="pt-BR" sz="1800" b="1" i="0" u="none" strike="noStrike" dirty="0">
              <a:solidFill>
                <a:srgbClr val="000000"/>
              </a:solidFill>
              <a:effectLst/>
              <a:latin typeface="Calibri" panose="020F0502020204030204" pitchFamily="34" charset="0"/>
            </a:rPr>
            <a:t>Entre 8 e 9</a:t>
          </a:r>
          <a:endParaRPr lang="pt-BR" sz="1800" b="1" dirty="0"/>
        </a:p>
      </dgm:t>
    </dgm:pt>
    <dgm:pt modelId="{D2497818-CC5A-45B5-9DDE-2FD87047F7E3}" type="parTrans" cxnId="{AC8B0F16-BD8D-4106-9EDF-B92E637B8386}">
      <dgm:prSet/>
      <dgm:spPr/>
      <dgm:t>
        <a:bodyPr/>
        <a:lstStyle/>
        <a:p>
          <a:endParaRPr lang="pt-BR"/>
        </a:p>
      </dgm:t>
    </dgm:pt>
    <dgm:pt modelId="{792BD4FE-683A-4899-8D17-E92CB8EF78F1}" type="sibTrans" cxnId="{AC8B0F16-BD8D-4106-9EDF-B92E637B8386}">
      <dgm:prSet/>
      <dgm:spPr/>
      <dgm:t>
        <a:bodyPr/>
        <a:lstStyle/>
        <a:p>
          <a:endParaRPr lang="pt-BR"/>
        </a:p>
      </dgm:t>
    </dgm:pt>
    <dgm:pt modelId="{C0F35B4F-67C6-428D-AE11-7A3E75E0BB90}">
      <dgm:prSet custT="1"/>
      <dgm:spPr>
        <a:solidFill>
          <a:srgbClr val="FD9203"/>
        </a:solidFill>
      </dgm:spPr>
      <dgm:t>
        <a:bodyPr/>
        <a:lstStyle/>
        <a:p>
          <a:r>
            <a:rPr lang="pt-BR" sz="1800" b="1" i="0" u="none" strike="noStrike" dirty="0">
              <a:solidFill>
                <a:srgbClr val="000000"/>
              </a:solidFill>
              <a:effectLst/>
              <a:latin typeface="Calibri" panose="020F0502020204030204" pitchFamily="34" charset="0"/>
            </a:rPr>
            <a:t>Entre 70% e 80%</a:t>
          </a:r>
          <a:endParaRPr lang="pt-BR" sz="1800" b="1" dirty="0"/>
        </a:p>
      </dgm:t>
    </dgm:pt>
    <dgm:pt modelId="{25EE39A1-21D0-4CB2-9E89-1F75B9E33E4F}" type="parTrans" cxnId="{C9B9C172-C69D-43DA-80E9-87AE5CBCE78E}">
      <dgm:prSet/>
      <dgm:spPr/>
      <dgm:t>
        <a:bodyPr/>
        <a:lstStyle/>
        <a:p>
          <a:endParaRPr lang="pt-BR"/>
        </a:p>
      </dgm:t>
    </dgm:pt>
    <dgm:pt modelId="{2EB98651-D5CA-44D4-A988-44DCACEBA21D}" type="sibTrans" cxnId="{C9B9C172-C69D-43DA-80E9-87AE5CBCE78E}">
      <dgm:prSet/>
      <dgm:spPr/>
      <dgm:t>
        <a:bodyPr/>
        <a:lstStyle/>
        <a:p>
          <a:endParaRPr lang="pt-BR"/>
        </a:p>
      </dgm:t>
    </dgm:pt>
    <dgm:pt modelId="{2A740A10-9588-4882-A9F1-8E9D9D0540AF}">
      <dgm:prSet custT="1"/>
      <dgm:spPr>
        <a:solidFill>
          <a:srgbClr val="FD9203"/>
        </a:solidFill>
      </dgm:spPr>
      <dgm:t>
        <a:bodyPr/>
        <a:lstStyle/>
        <a:p>
          <a:r>
            <a:rPr lang="pt-BR" sz="1800" b="1" i="0" u="none" strike="noStrike" dirty="0">
              <a:solidFill>
                <a:srgbClr val="000000"/>
              </a:solidFill>
              <a:effectLst/>
              <a:latin typeface="Calibri" panose="020F0502020204030204" pitchFamily="34" charset="0"/>
            </a:rPr>
            <a:t>Entre 70% e 80%</a:t>
          </a:r>
          <a:endParaRPr lang="pt-BR" sz="1800" b="1" dirty="0"/>
        </a:p>
      </dgm:t>
    </dgm:pt>
    <dgm:pt modelId="{9A6912F2-5558-445F-952A-54FDC0259879}" type="parTrans" cxnId="{AD77A6C5-5A8F-44A0-9C84-6D8994F44475}">
      <dgm:prSet/>
      <dgm:spPr/>
      <dgm:t>
        <a:bodyPr/>
        <a:lstStyle/>
        <a:p>
          <a:endParaRPr lang="pt-BR"/>
        </a:p>
      </dgm:t>
    </dgm:pt>
    <dgm:pt modelId="{0D05BBFD-2BF5-4B66-BD92-B76A66160BEC}" type="sibTrans" cxnId="{AD77A6C5-5A8F-44A0-9C84-6D8994F44475}">
      <dgm:prSet/>
      <dgm:spPr/>
      <dgm:t>
        <a:bodyPr/>
        <a:lstStyle/>
        <a:p>
          <a:endParaRPr lang="pt-BR"/>
        </a:p>
      </dgm:t>
    </dgm:pt>
    <dgm:pt modelId="{BDF18CA2-338A-4A1F-9B0D-F9E32503A6BE}">
      <dgm:prSet custT="1"/>
      <dgm:spPr>
        <a:solidFill>
          <a:srgbClr val="FD9203"/>
        </a:solidFill>
      </dgm:spPr>
      <dgm:t>
        <a:bodyPr/>
        <a:lstStyle/>
        <a:p>
          <a:r>
            <a:rPr lang="pt-BR" sz="1800" b="1" i="0" u="none" strike="noStrike" dirty="0">
              <a:solidFill>
                <a:srgbClr val="000000"/>
              </a:solidFill>
              <a:effectLst/>
              <a:latin typeface="Calibri" panose="020F0502020204030204" pitchFamily="34" charset="0"/>
            </a:rPr>
            <a:t>Entre 7 e 8</a:t>
          </a:r>
          <a:endParaRPr lang="pt-BR" sz="1800" b="1" dirty="0"/>
        </a:p>
      </dgm:t>
    </dgm:pt>
    <dgm:pt modelId="{2654EFF7-4936-48A2-9752-7C40843F293F}" type="parTrans" cxnId="{70B2D7DD-E842-4FB3-B1AC-0B9F1B7C0992}">
      <dgm:prSet/>
      <dgm:spPr/>
      <dgm:t>
        <a:bodyPr/>
        <a:lstStyle/>
        <a:p>
          <a:endParaRPr lang="pt-BR"/>
        </a:p>
      </dgm:t>
    </dgm:pt>
    <dgm:pt modelId="{F99FC402-92F2-47E6-88AA-9005243F718E}" type="sibTrans" cxnId="{70B2D7DD-E842-4FB3-B1AC-0B9F1B7C0992}">
      <dgm:prSet/>
      <dgm:spPr/>
      <dgm:t>
        <a:bodyPr/>
        <a:lstStyle/>
        <a:p>
          <a:endParaRPr lang="pt-BR"/>
        </a:p>
      </dgm:t>
    </dgm:pt>
    <dgm:pt modelId="{0035ECBD-D400-4924-B5DA-728EF8B094D3}">
      <dgm:prSet custT="1"/>
      <dgm:spPr>
        <a:solidFill>
          <a:srgbClr val="FF2525"/>
        </a:solidFill>
      </dgm:spPr>
      <dgm:t>
        <a:bodyPr/>
        <a:lstStyle/>
        <a:p>
          <a:r>
            <a:rPr lang="pt-BR" sz="1800" b="1" i="0" u="none" strike="noStrike" dirty="0">
              <a:solidFill>
                <a:srgbClr val="000000"/>
              </a:solidFill>
              <a:effectLst/>
              <a:latin typeface="Calibri" panose="020F0502020204030204" pitchFamily="34" charset="0"/>
            </a:rPr>
            <a:t>Acima de 80%</a:t>
          </a:r>
          <a:endParaRPr lang="pt-BR" sz="1800" b="1" dirty="0"/>
        </a:p>
      </dgm:t>
    </dgm:pt>
    <dgm:pt modelId="{00466AC9-AFF4-4DA4-A9FB-3A167F089AE4}" type="parTrans" cxnId="{94198907-F350-46A4-9CBF-E3EDD74C5CF7}">
      <dgm:prSet/>
      <dgm:spPr/>
      <dgm:t>
        <a:bodyPr/>
        <a:lstStyle/>
        <a:p>
          <a:endParaRPr lang="pt-BR"/>
        </a:p>
      </dgm:t>
    </dgm:pt>
    <dgm:pt modelId="{4F0C9794-A545-4E96-AEDD-E6C03EFA970B}" type="sibTrans" cxnId="{94198907-F350-46A4-9CBF-E3EDD74C5CF7}">
      <dgm:prSet/>
      <dgm:spPr/>
      <dgm:t>
        <a:bodyPr/>
        <a:lstStyle/>
        <a:p>
          <a:endParaRPr lang="pt-BR"/>
        </a:p>
      </dgm:t>
    </dgm:pt>
    <dgm:pt modelId="{2E44BC40-F611-42A3-881B-99419292187A}">
      <dgm:prSet custT="1"/>
      <dgm:spPr>
        <a:solidFill>
          <a:srgbClr val="FF2525"/>
        </a:solidFill>
      </dgm:spPr>
      <dgm:t>
        <a:bodyPr/>
        <a:lstStyle/>
        <a:p>
          <a:r>
            <a:rPr lang="pt-BR" sz="1800" b="1" i="0" u="none" strike="noStrike" dirty="0">
              <a:solidFill>
                <a:srgbClr val="000000"/>
              </a:solidFill>
              <a:effectLst/>
              <a:latin typeface="Calibri" panose="020F0502020204030204" pitchFamily="34" charset="0"/>
            </a:rPr>
            <a:t>Acima de 80%</a:t>
          </a:r>
          <a:endParaRPr lang="pt-BR" sz="1800" b="1" dirty="0"/>
        </a:p>
      </dgm:t>
    </dgm:pt>
    <dgm:pt modelId="{1C30FA10-DEFF-41AE-AA03-0BA2A0B5DA5A}" type="parTrans" cxnId="{B413C048-7DA5-448B-82A2-2B111669CBCF}">
      <dgm:prSet/>
      <dgm:spPr/>
      <dgm:t>
        <a:bodyPr/>
        <a:lstStyle/>
        <a:p>
          <a:endParaRPr lang="pt-BR"/>
        </a:p>
      </dgm:t>
    </dgm:pt>
    <dgm:pt modelId="{65E0DB4A-5AAA-481E-9240-79056352C2E9}" type="sibTrans" cxnId="{B413C048-7DA5-448B-82A2-2B111669CBCF}">
      <dgm:prSet/>
      <dgm:spPr/>
      <dgm:t>
        <a:bodyPr/>
        <a:lstStyle/>
        <a:p>
          <a:endParaRPr lang="pt-BR"/>
        </a:p>
      </dgm:t>
    </dgm:pt>
    <dgm:pt modelId="{4437D16C-5819-4E5E-B82E-1C47F37BCB93}">
      <dgm:prSet custT="1"/>
      <dgm:spPr>
        <a:solidFill>
          <a:srgbClr val="FF2525"/>
        </a:solidFill>
      </dgm:spPr>
      <dgm:t>
        <a:bodyPr/>
        <a:lstStyle/>
        <a:p>
          <a:r>
            <a:rPr lang="pt-BR" sz="1800" b="1" i="0" u="none" strike="noStrike" dirty="0">
              <a:solidFill>
                <a:srgbClr val="000000"/>
              </a:solidFill>
              <a:effectLst/>
              <a:latin typeface="Calibri" panose="020F0502020204030204" pitchFamily="34" charset="0"/>
            </a:rPr>
            <a:t>Abaixo de 7</a:t>
          </a:r>
          <a:endParaRPr lang="pt-BR" sz="1800" b="1" dirty="0"/>
        </a:p>
      </dgm:t>
    </dgm:pt>
    <dgm:pt modelId="{14F167F7-1E5A-4AB7-8D10-A458377D5DB2}" type="parTrans" cxnId="{29847AB4-172D-4DF6-96F3-E6386DB5B686}">
      <dgm:prSet/>
      <dgm:spPr/>
      <dgm:t>
        <a:bodyPr/>
        <a:lstStyle/>
        <a:p>
          <a:endParaRPr lang="pt-BR"/>
        </a:p>
      </dgm:t>
    </dgm:pt>
    <dgm:pt modelId="{F152168E-37C5-410F-807B-EB7CE6E226E9}" type="sibTrans" cxnId="{29847AB4-172D-4DF6-96F3-E6386DB5B686}">
      <dgm:prSet/>
      <dgm:spPr/>
      <dgm:t>
        <a:bodyPr/>
        <a:lstStyle/>
        <a:p>
          <a:endParaRPr lang="pt-BR"/>
        </a:p>
      </dgm:t>
    </dgm:pt>
    <dgm:pt modelId="{1A9ECCEA-A33C-457A-B9C6-A2AF662BA8C0}" type="pres">
      <dgm:prSet presAssocID="{F5F23DB4-7C2C-449D-88DA-EBE041926838}" presName="theList" presStyleCnt="0">
        <dgm:presLayoutVars>
          <dgm:dir/>
          <dgm:animLvl val="lvl"/>
          <dgm:resizeHandles val="exact"/>
        </dgm:presLayoutVars>
      </dgm:prSet>
      <dgm:spPr/>
    </dgm:pt>
    <dgm:pt modelId="{E1104BF6-62D5-418A-B549-10470B775734}" type="pres">
      <dgm:prSet presAssocID="{62A2CA40-CAA3-4808-82C7-322B46E7359A}" presName="compNode" presStyleCnt="0"/>
      <dgm:spPr/>
    </dgm:pt>
    <dgm:pt modelId="{926F0926-1521-4441-909E-86B095EFC6D4}" type="pres">
      <dgm:prSet presAssocID="{62A2CA40-CAA3-4808-82C7-322B46E7359A}" presName="aNode" presStyleLbl="bgShp" presStyleIdx="0" presStyleCnt="3" custLinFactNeighborX="545"/>
      <dgm:spPr/>
    </dgm:pt>
    <dgm:pt modelId="{311E4400-3F0A-49F8-95A6-35DCC4CA6F49}" type="pres">
      <dgm:prSet presAssocID="{62A2CA40-CAA3-4808-82C7-322B46E7359A}" presName="textNode" presStyleLbl="bgShp" presStyleIdx="0" presStyleCnt="3"/>
      <dgm:spPr/>
    </dgm:pt>
    <dgm:pt modelId="{4BDF46EE-439B-45CD-9EDA-E1D9F0C27593}" type="pres">
      <dgm:prSet presAssocID="{62A2CA40-CAA3-4808-82C7-322B46E7359A}" presName="compChildNode" presStyleCnt="0"/>
      <dgm:spPr/>
    </dgm:pt>
    <dgm:pt modelId="{B68EE549-8A02-4CC3-A3FC-0CC4E7B441CF}" type="pres">
      <dgm:prSet presAssocID="{62A2CA40-CAA3-4808-82C7-322B46E7359A}" presName="theInnerList" presStyleCnt="0"/>
      <dgm:spPr/>
    </dgm:pt>
    <dgm:pt modelId="{B1D2BC09-7107-4C8E-AAB8-03A2E9EBE2FF}" type="pres">
      <dgm:prSet presAssocID="{A54400E5-B2E7-4A94-9706-440393C2B154}" presName="childNode" presStyleLbl="node1" presStyleIdx="0" presStyleCnt="15">
        <dgm:presLayoutVars>
          <dgm:bulletEnabled val="1"/>
        </dgm:presLayoutVars>
      </dgm:prSet>
      <dgm:spPr/>
    </dgm:pt>
    <dgm:pt modelId="{149080B5-EB74-457D-BCE5-0732548EBDA3}" type="pres">
      <dgm:prSet presAssocID="{A54400E5-B2E7-4A94-9706-440393C2B154}" presName="aSpace2" presStyleCnt="0"/>
      <dgm:spPr/>
    </dgm:pt>
    <dgm:pt modelId="{69D6E0AC-6208-4891-9F44-556CE7CE3B43}" type="pres">
      <dgm:prSet presAssocID="{CE0A0FA2-B69C-403D-B65F-13C3FB2408E9}" presName="childNode" presStyleLbl="node1" presStyleIdx="1" presStyleCnt="15">
        <dgm:presLayoutVars>
          <dgm:bulletEnabled val="1"/>
        </dgm:presLayoutVars>
      </dgm:prSet>
      <dgm:spPr/>
    </dgm:pt>
    <dgm:pt modelId="{0A717D49-C933-4BF3-AC47-50240B8AFFDA}" type="pres">
      <dgm:prSet presAssocID="{CE0A0FA2-B69C-403D-B65F-13C3FB2408E9}" presName="aSpace2" presStyleCnt="0"/>
      <dgm:spPr/>
    </dgm:pt>
    <dgm:pt modelId="{6AA63DE1-AE8C-45F2-A1F7-264A6A9DB7DD}" type="pres">
      <dgm:prSet presAssocID="{EDA2CDC2-008F-401E-B36D-D8CEB389C6C6}" presName="childNode" presStyleLbl="node1" presStyleIdx="2" presStyleCnt="15">
        <dgm:presLayoutVars>
          <dgm:bulletEnabled val="1"/>
        </dgm:presLayoutVars>
      </dgm:prSet>
      <dgm:spPr/>
    </dgm:pt>
    <dgm:pt modelId="{C31A38F4-3652-4C03-9F73-3503088576F7}" type="pres">
      <dgm:prSet presAssocID="{EDA2CDC2-008F-401E-B36D-D8CEB389C6C6}" presName="aSpace2" presStyleCnt="0"/>
      <dgm:spPr/>
    </dgm:pt>
    <dgm:pt modelId="{CFEC9AC8-630F-4176-ADE2-B3F1D5993BA7}" type="pres">
      <dgm:prSet presAssocID="{C0F35B4F-67C6-428D-AE11-7A3E75E0BB90}" presName="childNode" presStyleLbl="node1" presStyleIdx="3" presStyleCnt="15">
        <dgm:presLayoutVars>
          <dgm:bulletEnabled val="1"/>
        </dgm:presLayoutVars>
      </dgm:prSet>
      <dgm:spPr/>
    </dgm:pt>
    <dgm:pt modelId="{0AD374C8-9656-4282-A27D-1519062407A3}" type="pres">
      <dgm:prSet presAssocID="{C0F35B4F-67C6-428D-AE11-7A3E75E0BB90}" presName="aSpace2" presStyleCnt="0"/>
      <dgm:spPr/>
    </dgm:pt>
    <dgm:pt modelId="{A1FFA21C-9E75-44D1-A69F-C74425BF4573}" type="pres">
      <dgm:prSet presAssocID="{0035ECBD-D400-4924-B5DA-728EF8B094D3}" presName="childNode" presStyleLbl="node1" presStyleIdx="4" presStyleCnt="15">
        <dgm:presLayoutVars>
          <dgm:bulletEnabled val="1"/>
        </dgm:presLayoutVars>
      </dgm:prSet>
      <dgm:spPr/>
    </dgm:pt>
    <dgm:pt modelId="{C692A16E-B633-4217-AE13-62C9EA8C1523}" type="pres">
      <dgm:prSet presAssocID="{62A2CA40-CAA3-4808-82C7-322B46E7359A}" presName="aSpace" presStyleCnt="0"/>
      <dgm:spPr/>
    </dgm:pt>
    <dgm:pt modelId="{86B92920-2635-4DC4-994E-BC0780C6338A}" type="pres">
      <dgm:prSet presAssocID="{C1034B8B-4C81-4137-AC14-16EA3368E49F}" presName="compNode" presStyleCnt="0"/>
      <dgm:spPr/>
    </dgm:pt>
    <dgm:pt modelId="{626A67F6-115E-4FAA-B981-409B1BB18B18}" type="pres">
      <dgm:prSet presAssocID="{C1034B8B-4C81-4137-AC14-16EA3368E49F}" presName="aNode" presStyleLbl="bgShp" presStyleIdx="1" presStyleCnt="3"/>
      <dgm:spPr/>
    </dgm:pt>
    <dgm:pt modelId="{7AA4BF05-2505-4916-AF58-2E60604BD76F}" type="pres">
      <dgm:prSet presAssocID="{C1034B8B-4C81-4137-AC14-16EA3368E49F}" presName="textNode" presStyleLbl="bgShp" presStyleIdx="1" presStyleCnt="3"/>
      <dgm:spPr/>
    </dgm:pt>
    <dgm:pt modelId="{E8911999-DE87-4762-BC60-DF475B559C3E}" type="pres">
      <dgm:prSet presAssocID="{C1034B8B-4C81-4137-AC14-16EA3368E49F}" presName="compChildNode" presStyleCnt="0"/>
      <dgm:spPr/>
    </dgm:pt>
    <dgm:pt modelId="{D7DAF2C8-C1BB-4BCD-8662-6E87226BE82F}" type="pres">
      <dgm:prSet presAssocID="{C1034B8B-4C81-4137-AC14-16EA3368E49F}" presName="theInnerList" presStyleCnt="0"/>
      <dgm:spPr/>
    </dgm:pt>
    <dgm:pt modelId="{FF265302-5AFF-4CFC-98AF-D6C9735E8AB3}" type="pres">
      <dgm:prSet presAssocID="{1831CE7A-ECE9-47FE-89A3-FD371D2A714E}" presName="childNode" presStyleLbl="node1" presStyleIdx="5" presStyleCnt="15">
        <dgm:presLayoutVars>
          <dgm:bulletEnabled val="1"/>
        </dgm:presLayoutVars>
      </dgm:prSet>
      <dgm:spPr/>
    </dgm:pt>
    <dgm:pt modelId="{3A6B3BAA-3386-43FA-B9B9-00A585E9C25D}" type="pres">
      <dgm:prSet presAssocID="{1831CE7A-ECE9-47FE-89A3-FD371D2A714E}" presName="aSpace2" presStyleCnt="0"/>
      <dgm:spPr/>
    </dgm:pt>
    <dgm:pt modelId="{946EFC11-EA0D-4FFD-A3BD-8E18C9EB0BD6}" type="pres">
      <dgm:prSet presAssocID="{86669E14-66DB-4E50-AA48-7C4C3539DC9A}" presName="childNode" presStyleLbl="node1" presStyleIdx="6" presStyleCnt="15">
        <dgm:presLayoutVars>
          <dgm:bulletEnabled val="1"/>
        </dgm:presLayoutVars>
      </dgm:prSet>
      <dgm:spPr/>
    </dgm:pt>
    <dgm:pt modelId="{1102036F-6540-4561-840B-840709E72B44}" type="pres">
      <dgm:prSet presAssocID="{86669E14-66DB-4E50-AA48-7C4C3539DC9A}" presName="aSpace2" presStyleCnt="0"/>
      <dgm:spPr/>
    </dgm:pt>
    <dgm:pt modelId="{271DC48B-3083-45E2-8F8F-1D3D34E7D264}" type="pres">
      <dgm:prSet presAssocID="{0BAF356C-E1E4-4A33-9D4C-A2805BCDB11C}" presName="childNode" presStyleLbl="node1" presStyleIdx="7" presStyleCnt="15">
        <dgm:presLayoutVars>
          <dgm:bulletEnabled val="1"/>
        </dgm:presLayoutVars>
      </dgm:prSet>
      <dgm:spPr/>
    </dgm:pt>
    <dgm:pt modelId="{5E3F7CF0-D9B0-44D8-8F06-352786B0EC99}" type="pres">
      <dgm:prSet presAssocID="{0BAF356C-E1E4-4A33-9D4C-A2805BCDB11C}" presName="aSpace2" presStyleCnt="0"/>
      <dgm:spPr/>
    </dgm:pt>
    <dgm:pt modelId="{26056B91-094F-48DA-88BC-973AF8A1FD37}" type="pres">
      <dgm:prSet presAssocID="{2A740A10-9588-4882-A9F1-8E9D9D0540AF}" presName="childNode" presStyleLbl="node1" presStyleIdx="8" presStyleCnt="15">
        <dgm:presLayoutVars>
          <dgm:bulletEnabled val="1"/>
        </dgm:presLayoutVars>
      </dgm:prSet>
      <dgm:spPr/>
    </dgm:pt>
    <dgm:pt modelId="{C733BF43-AA29-439D-A5D7-FDD209D192EF}" type="pres">
      <dgm:prSet presAssocID="{2A740A10-9588-4882-A9F1-8E9D9D0540AF}" presName="aSpace2" presStyleCnt="0"/>
      <dgm:spPr/>
    </dgm:pt>
    <dgm:pt modelId="{DDDD471E-2D4F-4F8C-860B-E1D7B6436F4C}" type="pres">
      <dgm:prSet presAssocID="{2E44BC40-F611-42A3-881B-99419292187A}" presName="childNode" presStyleLbl="node1" presStyleIdx="9" presStyleCnt="15">
        <dgm:presLayoutVars>
          <dgm:bulletEnabled val="1"/>
        </dgm:presLayoutVars>
      </dgm:prSet>
      <dgm:spPr/>
    </dgm:pt>
    <dgm:pt modelId="{67ACBEF1-6387-40E9-96B1-ED566F3B61B2}" type="pres">
      <dgm:prSet presAssocID="{C1034B8B-4C81-4137-AC14-16EA3368E49F}" presName="aSpace" presStyleCnt="0"/>
      <dgm:spPr/>
    </dgm:pt>
    <dgm:pt modelId="{17A02128-D8BF-47B7-AC1A-B05B749FA1CF}" type="pres">
      <dgm:prSet presAssocID="{680BAB7D-4F38-4839-856F-BBAAEEB28AD4}" presName="compNode" presStyleCnt="0"/>
      <dgm:spPr/>
    </dgm:pt>
    <dgm:pt modelId="{4AD928FC-062E-48BD-8B39-D3D29E5DC5AB}" type="pres">
      <dgm:prSet presAssocID="{680BAB7D-4F38-4839-856F-BBAAEEB28AD4}" presName="aNode" presStyleLbl="bgShp" presStyleIdx="2" presStyleCnt="3"/>
      <dgm:spPr/>
    </dgm:pt>
    <dgm:pt modelId="{7DDEBA60-6DCF-4166-A1BC-AC63BEED8BFF}" type="pres">
      <dgm:prSet presAssocID="{680BAB7D-4F38-4839-856F-BBAAEEB28AD4}" presName="textNode" presStyleLbl="bgShp" presStyleIdx="2" presStyleCnt="3"/>
      <dgm:spPr/>
    </dgm:pt>
    <dgm:pt modelId="{4C395B22-393F-4F5B-99E6-36A2B4C8BD42}" type="pres">
      <dgm:prSet presAssocID="{680BAB7D-4F38-4839-856F-BBAAEEB28AD4}" presName="compChildNode" presStyleCnt="0"/>
      <dgm:spPr/>
    </dgm:pt>
    <dgm:pt modelId="{70D47379-6764-4ACE-874E-47C035045750}" type="pres">
      <dgm:prSet presAssocID="{680BAB7D-4F38-4839-856F-BBAAEEB28AD4}" presName="theInnerList" presStyleCnt="0"/>
      <dgm:spPr/>
    </dgm:pt>
    <dgm:pt modelId="{768828C4-FBEA-470D-9BAC-F5161C512F01}" type="pres">
      <dgm:prSet presAssocID="{A3E0A3DF-887E-4B4D-B4B3-2C3A68B37046}" presName="childNode" presStyleLbl="node1" presStyleIdx="10" presStyleCnt="15">
        <dgm:presLayoutVars>
          <dgm:bulletEnabled val="1"/>
        </dgm:presLayoutVars>
      </dgm:prSet>
      <dgm:spPr/>
    </dgm:pt>
    <dgm:pt modelId="{A29C7607-3A4D-40FF-A581-E8197259C221}" type="pres">
      <dgm:prSet presAssocID="{A3E0A3DF-887E-4B4D-B4B3-2C3A68B37046}" presName="aSpace2" presStyleCnt="0"/>
      <dgm:spPr/>
    </dgm:pt>
    <dgm:pt modelId="{E657532E-F537-4B5D-8C10-3C4CF0363F62}" type="pres">
      <dgm:prSet presAssocID="{6C20949B-8CC8-4E23-87F8-2FFCE2E9093B}" presName="childNode" presStyleLbl="node1" presStyleIdx="11" presStyleCnt="15">
        <dgm:presLayoutVars>
          <dgm:bulletEnabled val="1"/>
        </dgm:presLayoutVars>
      </dgm:prSet>
      <dgm:spPr/>
    </dgm:pt>
    <dgm:pt modelId="{4E32AE18-6B17-47E7-B746-C649995AB2F4}" type="pres">
      <dgm:prSet presAssocID="{6C20949B-8CC8-4E23-87F8-2FFCE2E9093B}" presName="aSpace2" presStyleCnt="0"/>
      <dgm:spPr/>
    </dgm:pt>
    <dgm:pt modelId="{26569582-D5AF-4D53-B4A6-D8767BF2DBC0}" type="pres">
      <dgm:prSet presAssocID="{D6F22810-6371-43D6-872B-47B50CB08A17}" presName="childNode" presStyleLbl="node1" presStyleIdx="12" presStyleCnt="15">
        <dgm:presLayoutVars>
          <dgm:bulletEnabled val="1"/>
        </dgm:presLayoutVars>
      </dgm:prSet>
      <dgm:spPr/>
    </dgm:pt>
    <dgm:pt modelId="{F3F738FB-6FD3-4678-AF25-E5859BF47667}" type="pres">
      <dgm:prSet presAssocID="{D6F22810-6371-43D6-872B-47B50CB08A17}" presName="aSpace2" presStyleCnt="0"/>
      <dgm:spPr/>
    </dgm:pt>
    <dgm:pt modelId="{936AD692-D701-4C57-8772-C5BFA8F6AD21}" type="pres">
      <dgm:prSet presAssocID="{BDF18CA2-338A-4A1F-9B0D-F9E32503A6BE}" presName="childNode" presStyleLbl="node1" presStyleIdx="13" presStyleCnt="15">
        <dgm:presLayoutVars>
          <dgm:bulletEnabled val="1"/>
        </dgm:presLayoutVars>
      </dgm:prSet>
      <dgm:spPr/>
    </dgm:pt>
    <dgm:pt modelId="{A22055D7-C13B-46C6-BB87-DBC998BB106C}" type="pres">
      <dgm:prSet presAssocID="{BDF18CA2-338A-4A1F-9B0D-F9E32503A6BE}" presName="aSpace2" presStyleCnt="0"/>
      <dgm:spPr/>
    </dgm:pt>
    <dgm:pt modelId="{C6301B3B-9964-4907-BCEC-899738CDCF3B}" type="pres">
      <dgm:prSet presAssocID="{4437D16C-5819-4E5E-B82E-1C47F37BCB93}" presName="childNode" presStyleLbl="node1" presStyleIdx="14" presStyleCnt="15">
        <dgm:presLayoutVars>
          <dgm:bulletEnabled val="1"/>
        </dgm:presLayoutVars>
      </dgm:prSet>
      <dgm:spPr/>
    </dgm:pt>
  </dgm:ptLst>
  <dgm:cxnLst>
    <dgm:cxn modelId="{31A9EB05-C88D-467B-9B25-1938C43D7358}" type="presOf" srcId="{62A2CA40-CAA3-4808-82C7-322B46E7359A}" destId="{926F0926-1521-4441-909E-86B095EFC6D4}" srcOrd="0" destOrd="0" presId="urn:microsoft.com/office/officeart/2005/8/layout/lProcess2"/>
    <dgm:cxn modelId="{94198907-F350-46A4-9CBF-E3EDD74C5CF7}" srcId="{62A2CA40-CAA3-4808-82C7-322B46E7359A}" destId="{0035ECBD-D400-4924-B5DA-728EF8B094D3}" srcOrd="4" destOrd="0" parTransId="{00466AC9-AFF4-4DA4-A9FB-3A167F089AE4}" sibTransId="{4F0C9794-A545-4E96-AEDD-E6C03EFA970B}"/>
    <dgm:cxn modelId="{304F170C-F678-4249-9DAB-D018BEBAA1CB}" type="presOf" srcId="{1831CE7A-ECE9-47FE-89A3-FD371D2A714E}" destId="{FF265302-5AFF-4CFC-98AF-D6C9735E8AB3}" srcOrd="0" destOrd="0" presId="urn:microsoft.com/office/officeart/2005/8/layout/lProcess2"/>
    <dgm:cxn modelId="{AC8B0F16-BD8D-4106-9EDF-B92E637B8386}" srcId="{680BAB7D-4F38-4839-856F-BBAAEEB28AD4}" destId="{D6F22810-6371-43D6-872B-47B50CB08A17}" srcOrd="2" destOrd="0" parTransId="{D2497818-CC5A-45B5-9DDE-2FD87047F7E3}" sibTransId="{792BD4FE-683A-4899-8D17-E92CB8EF78F1}"/>
    <dgm:cxn modelId="{A4255C1E-A8F2-4EF3-A1AE-325B1D2AA245}" srcId="{C1034B8B-4C81-4137-AC14-16EA3368E49F}" destId="{1831CE7A-ECE9-47FE-89A3-FD371D2A714E}" srcOrd="0" destOrd="0" parTransId="{0463912A-FB95-422F-AC87-C38D16F3F638}" sibTransId="{0A2C31DE-52E9-430D-B83E-076BFDAE0FFC}"/>
    <dgm:cxn modelId="{88C84320-107A-4349-8C6C-E5F351866E3D}" type="presOf" srcId="{2A740A10-9588-4882-A9F1-8E9D9D0540AF}" destId="{26056B91-094F-48DA-88BC-973AF8A1FD37}" srcOrd="0" destOrd="0" presId="urn:microsoft.com/office/officeart/2005/8/layout/lProcess2"/>
    <dgm:cxn modelId="{A1C8D723-64A6-48A3-B713-6F72DA5992F3}" type="presOf" srcId="{BDF18CA2-338A-4A1F-9B0D-F9E32503A6BE}" destId="{936AD692-D701-4C57-8772-C5BFA8F6AD21}" srcOrd="0" destOrd="0" presId="urn:microsoft.com/office/officeart/2005/8/layout/lProcess2"/>
    <dgm:cxn modelId="{7CE12927-098C-46E1-9635-084C5007E80F}" srcId="{62A2CA40-CAA3-4808-82C7-322B46E7359A}" destId="{CE0A0FA2-B69C-403D-B65F-13C3FB2408E9}" srcOrd="1" destOrd="0" parTransId="{86D5FA28-A811-4B9C-B871-562A401D993A}" sibTransId="{A0FF5BA4-8456-4BA1-9AAC-0119798C953D}"/>
    <dgm:cxn modelId="{C31B9427-662D-4A52-A5A8-3FAE934F3A5F}" type="presOf" srcId="{F5F23DB4-7C2C-449D-88DA-EBE041926838}" destId="{1A9ECCEA-A33C-457A-B9C6-A2AF662BA8C0}" srcOrd="0" destOrd="0" presId="urn:microsoft.com/office/officeart/2005/8/layout/lProcess2"/>
    <dgm:cxn modelId="{92BE2132-966B-4E56-845D-A9F4850FCED2}" type="presOf" srcId="{C1034B8B-4C81-4137-AC14-16EA3368E49F}" destId="{7AA4BF05-2505-4916-AF58-2E60604BD76F}" srcOrd="1" destOrd="0" presId="urn:microsoft.com/office/officeart/2005/8/layout/lProcess2"/>
    <dgm:cxn modelId="{AA2C483F-07C0-4DA0-87A1-60931F67C8BA}" type="presOf" srcId="{D6F22810-6371-43D6-872B-47B50CB08A17}" destId="{26569582-D5AF-4D53-B4A6-D8767BF2DBC0}" srcOrd="0" destOrd="0" presId="urn:microsoft.com/office/officeart/2005/8/layout/lProcess2"/>
    <dgm:cxn modelId="{93556563-BCD8-44C9-A28A-0440AE07ACE1}" srcId="{680BAB7D-4F38-4839-856F-BBAAEEB28AD4}" destId="{A3E0A3DF-887E-4B4D-B4B3-2C3A68B37046}" srcOrd="0" destOrd="0" parTransId="{0E2950A8-17E3-4AA7-A10E-F4935DC5022E}" sibTransId="{05A5E437-87BC-44E3-B621-34AEBDE8D53F}"/>
    <dgm:cxn modelId="{1ADD6966-0816-4FAA-B6A7-F62A1A57E605}" srcId="{C1034B8B-4C81-4137-AC14-16EA3368E49F}" destId="{0BAF356C-E1E4-4A33-9D4C-A2805BCDB11C}" srcOrd="2" destOrd="0" parTransId="{A46749D8-3FA9-40F1-AA52-205A172235B0}" sibTransId="{F4E1BC63-4D16-4EA5-8651-DB0E725EA496}"/>
    <dgm:cxn modelId="{5EEF1367-ED32-4CED-BB9F-A8E7C404DEAB}" srcId="{F5F23DB4-7C2C-449D-88DA-EBE041926838}" destId="{62A2CA40-CAA3-4808-82C7-322B46E7359A}" srcOrd="0" destOrd="0" parTransId="{53A4F225-1269-4D61-BC7E-25DEE0C25EFC}" sibTransId="{FBE9F118-ACBD-4B8F-8C22-6F1CEE843C5D}"/>
    <dgm:cxn modelId="{B413C048-7DA5-448B-82A2-2B111669CBCF}" srcId="{C1034B8B-4C81-4137-AC14-16EA3368E49F}" destId="{2E44BC40-F611-42A3-881B-99419292187A}" srcOrd="4" destOrd="0" parTransId="{1C30FA10-DEFF-41AE-AA03-0BA2A0B5DA5A}" sibTransId="{65E0DB4A-5AAA-481E-9240-79056352C2E9}"/>
    <dgm:cxn modelId="{931F706C-F080-4386-8B5F-C32B3F92C66F}" type="presOf" srcId="{CE0A0FA2-B69C-403D-B65F-13C3FB2408E9}" destId="{69D6E0AC-6208-4891-9F44-556CE7CE3B43}" srcOrd="0" destOrd="0" presId="urn:microsoft.com/office/officeart/2005/8/layout/lProcess2"/>
    <dgm:cxn modelId="{E1C1CE6F-2FD3-499F-9408-0FC8A986A05C}" srcId="{680BAB7D-4F38-4839-856F-BBAAEEB28AD4}" destId="{6C20949B-8CC8-4E23-87F8-2FFCE2E9093B}" srcOrd="1" destOrd="0" parTransId="{519527D1-5764-435B-BFBC-B58A35F45A4A}" sibTransId="{5E093087-075D-4BFD-98D7-65275C097C92}"/>
    <dgm:cxn modelId="{6E7EF571-FCA1-4811-997A-4B7A293E2D55}" srcId="{F5F23DB4-7C2C-449D-88DA-EBE041926838}" destId="{680BAB7D-4F38-4839-856F-BBAAEEB28AD4}" srcOrd="2" destOrd="0" parTransId="{8023912C-C199-4F48-AE22-E4EB730D6758}" sibTransId="{E3C22A12-8E07-4B4A-AAC5-AC735A1B4FB4}"/>
    <dgm:cxn modelId="{C9B9C172-C69D-43DA-80E9-87AE5CBCE78E}" srcId="{62A2CA40-CAA3-4808-82C7-322B46E7359A}" destId="{C0F35B4F-67C6-428D-AE11-7A3E75E0BB90}" srcOrd="3" destOrd="0" parTransId="{25EE39A1-21D0-4CB2-9E89-1F75B9E33E4F}" sibTransId="{2EB98651-D5CA-44D4-A988-44DCACEBA21D}"/>
    <dgm:cxn modelId="{9F638056-3F5B-4426-A3D9-D4C669808F66}" type="presOf" srcId="{62A2CA40-CAA3-4808-82C7-322B46E7359A}" destId="{311E4400-3F0A-49F8-95A6-35DCC4CA6F49}" srcOrd="1" destOrd="0" presId="urn:microsoft.com/office/officeart/2005/8/layout/lProcess2"/>
    <dgm:cxn modelId="{89CF8E76-3D9A-445D-BBE7-E4FE55366D15}" type="presOf" srcId="{6C20949B-8CC8-4E23-87F8-2FFCE2E9093B}" destId="{E657532E-F537-4B5D-8C10-3C4CF0363F62}" srcOrd="0" destOrd="0" presId="urn:microsoft.com/office/officeart/2005/8/layout/lProcess2"/>
    <dgm:cxn modelId="{ABDD4E78-0993-475F-9C79-8A9131F03436}" type="presOf" srcId="{4437D16C-5819-4E5E-B82E-1C47F37BCB93}" destId="{C6301B3B-9964-4907-BCEC-899738CDCF3B}" srcOrd="0" destOrd="0" presId="urn:microsoft.com/office/officeart/2005/8/layout/lProcess2"/>
    <dgm:cxn modelId="{76BBF459-28BD-497E-9934-E38A918A5145}" type="presOf" srcId="{0BAF356C-E1E4-4A33-9D4C-A2805BCDB11C}" destId="{271DC48B-3083-45E2-8F8F-1D3D34E7D264}" srcOrd="0" destOrd="0" presId="urn:microsoft.com/office/officeart/2005/8/layout/lProcess2"/>
    <dgm:cxn modelId="{EFF9F659-9630-4DD8-9E45-F40F270C0F7D}" type="presOf" srcId="{680BAB7D-4F38-4839-856F-BBAAEEB28AD4}" destId="{4AD928FC-062E-48BD-8B39-D3D29E5DC5AB}" srcOrd="0" destOrd="0" presId="urn:microsoft.com/office/officeart/2005/8/layout/lProcess2"/>
    <dgm:cxn modelId="{0F23B280-3203-4161-AF29-486C91EA05E8}" type="presOf" srcId="{C1034B8B-4C81-4137-AC14-16EA3368E49F}" destId="{626A67F6-115E-4FAA-B981-409B1BB18B18}" srcOrd="0" destOrd="0" presId="urn:microsoft.com/office/officeart/2005/8/layout/lProcess2"/>
    <dgm:cxn modelId="{4B783989-CCBC-4AFF-B80C-537EAC74C943}" type="presOf" srcId="{86669E14-66DB-4E50-AA48-7C4C3539DC9A}" destId="{946EFC11-EA0D-4FFD-A3BD-8E18C9EB0BD6}" srcOrd="0" destOrd="0" presId="urn:microsoft.com/office/officeart/2005/8/layout/lProcess2"/>
    <dgm:cxn modelId="{EB06018C-1B8D-41B4-A2F8-B44B8F3D243B}" srcId="{C1034B8B-4C81-4137-AC14-16EA3368E49F}" destId="{86669E14-66DB-4E50-AA48-7C4C3539DC9A}" srcOrd="1" destOrd="0" parTransId="{38AE029B-32E6-4DF4-88EB-AAB5CE3946BD}" sibTransId="{8CADFD23-6167-471A-8BFC-AB3D15ED7721}"/>
    <dgm:cxn modelId="{B948258C-4E3A-41E1-99E1-92169DB6EAB8}" srcId="{F5F23DB4-7C2C-449D-88DA-EBE041926838}" destId="{C1034B8B-4C81-4137-AC14-16EA3368E49F}" srcOrd="1" destOrd="0" parTransId="{99E156F1-B930-40C2-833D-953430B5BA1E}" sibTransId="{FC849FAA-630F-4EB0-B060-6754518929AE}"/>
    <dgm:cxn modelId="{116BAAA6-394B-4572-9643-6C06C215A46C}" type="presOf" srcId="{0035ECBD-D400-4924-B5DA-728EF8B094D3}" destId="{A1FFA21C-9E75-44D1-A69F-C74425BF4573}" srcOrd="0" destOrd="0" presId="urn:microsoft.com/office/officeart/2005/8/layout/lProcess2"/>
    <dgm:cxn modelId="{29847AB4-172D-4DF6-96F3-E6386DB5B686}" srcId="{680BAB7D-4F38-4839-856F-BBAAEEB28AD4}" destId="{4437D16C-5819-4E5E-B82E-1C47F37BCB93}" srcOrd="4" destOrd="0" parTransId="{14F167F7-1E5A-4AB7-8D10-A458377D5DB2}" sibTransId="{F152168E-37C5-410F-807B-EB7CE6E226E9}"/>
    <dgm:cxn modelId="{18A0A2B6-2713-4733-A5A7-6988BA2BB11C}" srcId="{62A2CA40-CAA3-4808-82C7-322B46E7359A}" destId="{A54400E5-B2E7-4A94-9706-440393C2B154}" srcOrd="0" destOrd="0" parTransId="{67B4E561-BF3C-461A-B4C7-31A1D2188AFE}" sibTransId="{3E606BAC-B487-4B7F-AB92-25BCF1FEF037}"/>
    <dgm:cxn modelId="{AD77A6C5-5A8F-44A0-9C84-6D8994F44475}" srcId="{C1034B8B-4C81-4137-AC14-16EA3368E49F}" destId="{2A740A10-9588-4882-A9F1-8E9D9D0540AF}" srcOrd="3" destOrd="0" parTransId="{9A6912F2-5558-445F-952A-54FDC0259879}" sibTransId="{0D05BBFD-2BF5-4B66-BD92-B76A66160BEC}"/>
    <dgm:cxn modelId="{63BC27CE-BDD7-4A34-B7F6-6A0D912F4701}" type="presOf" srcId="{EDA2CDC2-008F-401E-B36D-D8CEB389C6C6}" destId="{6AA63DE1-AE8C-45F2-A1F7-264A6A9DB7DD}" srcOrd="0" destOrd="0" presId="urn:microsoft.com/office/officeart/2005/8/layout/lProcess2"/>
    <dgm:cxn modelId="{003023D0-A4C8-4CD5-A409-E0DCB295941B}" type="presOf" srcId="{680BAB7D-4F38-4839-856F-BBAAEEB28AD4}" destId="{7DDEBA60-6DCF-4166-A1BC-AC63BEED8BFF}" srcOrd="1" destOrd="0" presId="urn:microsoft.com/office/officeart/2005/8/layout/lProcess2"/>
    <dgm:cxn modelId="{625DA0D8-A933-4176-B124-25DE0110EDB6}" type="presOf" srcId="{A3E0A3DF-887E-4B4D-B4B3-2C3A68B37046}" destId="{768828C4-FBEA-470D-9BAC-F5161C512F01}" srcOrd="0" destOrd="0" presId="urn:microsoft.com/office/officeart/2005/8/layout/lProcess2"/>
    <dgm:cxn modelId="{70B2D7DD-E842-4FB3-B1AC-0B9F1B7C0992}" srcId="{680BAB7D-4F38-4839-856F-BBAAEEB28AD4}" destId="{BDF18CA2-338A-4A1F-9B0D-F9E32503A6BE}" srcOrd="3" destOrd="0" parTransId="{2654EFF7-4936-48A2-9752-7C40843F293F}" sibTransId="{F99FC402-92F2-47E6-88AA-9005243F718E}"/>
    <dgm:cxn modelId="{6D0206DF-FB40-4AA5-A655-CBA8FE679879}" type="presOf" srcId="{C0F35B4F-67C6-428D-AE11-7A3E75E0BB90}" destId="{CFEC9AC8-630F-4176-ADE2-B3F1D5993BA7}" srcOrd="0" destOrd="0" presId="urn:microsoft.com/office/officeart/2005/8/layout/lProcess2"/>
    <dgm:cxn modelId="{006F03E8-4082-48FC-A2B8-B6F14B78BEAF}" type="presOf" srcId="{A54400E5-B2E7-4A94-9706-440393C2B154}" destId="{B1D2BC09-7107-4C8E-AAB8-03A2E9EBE2FF}" srcOrd="0" destOrd="0" presId="urn:microsoft.com/office/officeart/2005/8/layout/lProcess2"/>
    <dgm:cxn modelId="{9EE374EB-554E-4EDA-9016-5207A53BDC02}" type="presOf" srcId="{2E44BC40-F611-42A3-881B-99419292187A}" destId="{DDDD471E-2D4F-4F8C-860B-E1D7B6436F4C}" srcOrd="0" destOrd="0" presId="urn:microsoft.com/office/officeart/2005/8/layout/lProcess2"/>
    <dgm:cxn modelId="{EE2469EF-E863-448F-A975-36FB8EF41D09}" srcId="{62A2CA40-CAA3-4808-82C7-322B46E7359A}" destId="{EDA2CDC2-008F-401E-B36D-D8CEB389C6C6}" srcOrd="2" destOrd="0" parTransId="{B5944BE0-BDB5-46A4-8C56-6B5FEAFF1A6B}" sibTransId="{49A89AB1-9176-415B-BA7F-52E00B2B5895}"/>
    <dgm:cxn modelId="{3F31CDA8-EA73-45EF-8069-5CBE798DCC01}" type="presParOf" srcId="{1A9ECCEA-A33C-457A-B9C6-A2AF662BA8C0}" destId="{E1104BF6-62D5-418A-B549-10470B775734}" srcOrd="0" destOrd="0" presId="urn:microsoft.com/office/officeart/2005/8/layout/lProcess2"/>
    <dgm:cxn modelId="{3245722D-52DA-4B14-9CAA-DF0290C471F6}" type="presParOf" srcId="{E1104BF6-62D5-418A-B549-10470B775734}" destId="{926F0926-1521-4441-909E-86B095EFC6D4}" srcOrd="0" destOrd="0" presId="urn:microsoft.com/office/officeart/2005/8/layout/lProcess2"/>
    <dgm:cxn modelId="{0128D37E-2B0E-4739-B6FE-4EE18AAC2DAE}" type="presParOf" srcId="{E1104BF6-62D5-418A-B549-10470B775734}" destId="{311E4400-3F0A-49F8-95A6-35DCC4CA6F49}" srcOrd="1" destOrd="0" presId="urn:microsoft.com/office/officeart/2005/8/layout/lProcess2"/>
    <dgm:cxn modelId="{584D4F1D-1DAC-4ED0-A378-6C28EEA2A81B}" type="presParOf" srcId="{E1104BF6-62D5-418A-B549-10470B775734}" destId="{4BDF46EE-439B-45CD-9EDA-E1D9F0C27593}" srcOrd="2" destOrd="0" presId="urn:microsoft.com/office/officeart/2005/8/layout/lProcess2"/>
    <dgm:cxn modelId="{61E42605-1190-437A-9EC5-9CF7FB5DA661}" type="presParOf" srcId="{4BDF46EE-439B-45CD-9EDA-E1D9F0C27593}" destId="{B68EE549-8A02-4CC3-A3FC-0CC4E7B441CF}" srcOrd="0" destOrd="0" presId="urn:microsoft.com/office/officeart/2005/8/layout/lProcess2"/>
    <dgm:cxn modelId="{55AB52CC-AE33-4EE1-A2D4-764954FD8D48}" type="presParOf" srcId="{B68EE549-8A02-4CC3-A3FC-0CC4E7B441CF}" destId="{B1D2BC09-7107-4C8E-AAB8-03A2E9EBE2FF}" srcOrd="0" destOrd="0" presId="urn:microsoft.com/office/officeart/2005/8/layout/lProcess2"/>
    <dgm:cxn modelId="{21DCD9A1-F2F4-4B4E-8921-36BE8D5C4667}" type="presParOf" srcId="{B68EE549-8A02-4CC3-A3FC-0CC4E7B441CF}" destId="{149080B5-EB74-457D-BCE5-0732548EBDA3}" srcOrd="1" destOrd="0" presId="urn:microsoft.com/office/officeart/2005/8/layout/lProcess2"/>
    <dgm:cxn modelId="{341EF693-AB79-49B6-9A4C-123D639CFB94}" type="presParOf" srcId="{B68EE549-8A02-4CC3-A3FC-0CC4E7B441CF}" destId="{69D6E0AC-6208-4891-9F44-556CE7CE3B43}" srcOrd="2" destOrd="0" presId="urn:microsoft.com/office/officeart/2005/8/layout/lProcess2"/>
    <dgm:cxn modelId="{658E3D6C-B206-4242-8294-AE0BD2601736}" type="presParOf" srcId="{B68EE549-8A02-4CC3-A3FC-0CC4E7B441CF}" destId="{0A717D49-C933-4BF3-AC47-50240B8AFFDA}" srcOrd="3" destOrd="0" presId="urn:microsoft.com/office/officeart/2005/8/layout/lProcess2"/>
    <dgm:cxn modelId="{FF1FFF1A-B557-4133-BD23-80D87E123227}" type="presParOf" srcId="{B68EE549-8A02-4CC3-A3FC-0CC4E7B441CF}" destId="{6AA63DE1-AE8C-45F2-A1F7-264A6A9DB7DD}" srcOrd="4" destOrd="0" presId="urn:microsoft.com/office/officeart/2005/8/layout/lProcess2"/>
    <dgm:cxn modelId="{97E97053-709D-4FB3-9E95-C01A0FD777D3}" type="presParOf" srcId="{B68EE549-8A02-4CC3-A3FC-0CC4E7B441CF}" destId="{C31A38F4-3652-4C03-9F73-3503088576F7}" srcOrd="5" destOrd="0" presId="urn:microsoft.com/office/officeart/2005/8/layout/lProcess2"/>
    <dgm:cxn modelId="{CC78E559-4EDF-46A1-93BB-D10E515EAD0E}" type="presParOf" srcId="{B68EE549-8A02-4CC3-A3FC-0CC4E7B441CF}" destId="{CFEC9AC8-630F-4176-ADE2-B3F1D5993BA7}" srcOrd="6" destOrd="0" presId="urn:microsoft.com/office/officeart/2005/8/layout/lProcess2"/>
    <dgm:cxn modelId="{4E488CF0-FE0A-4F1E-945E-74F9B4042C6A}" type="presParOf" srcId="{B68EE549-8A02-4CC3-A3FC-0CC4E7B441CF}" destId="{0AD374C8-9656-4282-A27D-1519062407A3}" srcOrd="7" destOrd="0" presId="urn:microsoft.com/office/officeart/2005/8/layout/lProcess2"/>
    <dgm:cxn modelId="{26A7EBE7-EB4B-4947-877C-067D78BDA9D6}" type="presParOf" srcId="{B68EE549-8A02-4CC3-A3FC-0CC4E7B441CF}" destId="{A1FFA21C-9E75-44D1-A69F-C74425BF4573}" srcOrd="8" destOrd="0" presId="urn:microsoft.com/office/officeart/2005/8/layout/lProcess2"/>
    <dgm:cxn modelId="{31C3FFFF-8AD3-4ED0-B28C-A7EF8B96661E}" type="presParOf" srcId="{1A9ECCEA-A33C-457A-B9C6-A2AF662BA8C0}" destId="{C692A16E-B633-4217-AE13-62C9EA8C1523}" srcOrd="1" destOrd="0" presId="urn:microsoft.com/office/officeart/2005/8/layout/lProcess2"/>
    <dgm:cxn modelId="{ECDE8587-88ED-45E7-B3C6-286502D42F8A}" type="presParOf" srcId="{1A9ECCEA-A33C-457A-B9C6-A2AF662BA8C0}" destId="{86B92920-2635-4DC4-994E-BC0780C6338A}" srcOrd="2" destOrd="0" presId="urn:microsoft.com/office/officeart/2005/8/layout/lProcess2"/>
    <dgm:cxn modelId="{61B0F4EE-10F6-44FC-9D8E-566F05CF8B24}" type="presParOf" srcId="{86B92920-2635-4DC4-994E-BC0780C6338A}" destId="{626A67F6-115E-4FAA-B981-409B1BB18B18}" srcOrd="0" destOrd="0" presId="urn:microsoft.com/office/officeart/2005/8/layout/lProcess2"/>
    <dgm:cxn modelId="{1EA099E1-D7B4-4591-BB1E-B24579CEFC1B}" type="presParOf" srcId="{86B92920-2635-4DC4-994E-BC0780C6338A}" destId="{7AA4BF05-2505-4916-AF58-2E60604BD76F}" srcOrd="1" destOrd="0" presId="urn:microsoft.com/office/officeart/2005/8/layout/lProcess2"/>
    <dgm:cxn modelId="{D5F9EE9C-2EE8-4C9E-A48E-233FFDF54ED8}" type="presParOf" srcId="{86B92920-2635-4DC4-994E-BC0780C6338A}" destId="{E8911999-DE87-4762-BC60-DF475B559C3E}" srcOrd="2" destOrd="0" presId="urn:microsoft.com/office/officeart/2005/8/layout/lProcess2"/>
    <dgm:cxn modelId="{1755FA59-A01C-4571-9A07-A60E1018AE41}" type="presParOf" srcId="{E8911999-DE87-4762-BC60-DF475B559C3E}" destId="{D7DAF2C8-C1BB-4BCD-8662-6E87226BE82F}" srcOrd="0" destOrd="0" presId="urn:microsoft.com/office/officeart/2005/8/layout/lProcess2"/>
    <dgm:cxn modelId="{B3CE78A0-3C20-4487-8E3E-E6D4C8926C3D}" type="presParOf" srcId="{D7DAF2C8-C1BB-4BCD-8662-6E87226BE82F}" destId="{FF265302-5AFF-4CFC-98AF-D6C9735E8AB3}" srcOrd="0" destOrd="0" presId="urn:microsoft.com/office/officeart/2005/8/layout/lProcess2"/>
    <dgm:cxn modelId="{12D7E2F6-5E80-4627-8E0B-0985108798E4}" type="presParOf" srcId="{D7DAF2C8-C1BB-4BCD-8662-6E87226BE82F}" destId="{3A6B3BAA-3386-43FA-B9B9-00A585E9C25D}" srcOrd="1" destOrd="0" presId="urn:microsoft.com/office/officeart/2005/8/layout/lProcess2"/>
    <dgm:cxn modelId="{2F0212D0-0709-4EBF-A6EF-194AFFBC9385}" type="presParOf" srcId="{D7DAF2C8-C1BB-4BCD-8662-6E87226BE82F}" destId="{946EFC11-EA0D-4FFD-A3BD-8E18C9EB0BD6}" srcOrd="2" destOrd="0" presId="urn:microsoft.com/office/officeart/2005/8/layout/lProcess2"/>
    <dgm:cxn modelId="{CD8EEC49-BFD0-4A4E-B52E-24F6C07F6F29}" type="presParOf" srcId="{D7DAF2C8-C1BB-4BCD-8662-6E87226BE82F}" destId="{1102036F-6540-4561-840B-840709E72B44}" srcOrd="3" destOrd="0" presId="urn:microsoft.com/office/officeart/2005/8/layout/lProcess2"/>
    <dgm:cxn modelId="{FD086730-BBB7-4521-BC49-A24593A57617}" type="presParOf" srcId="{D7DAF2C8-C1BB-4BCD-8662-6E87226BE82F}" destId="{271DC48B-3083-45E2-8F8F-1D3D34E7D264}" srcOrd="4" destOrd="0" presId="urn:microsoft.com/office/officeart/2005/8/layout/lProcess2"/>
    <dgm:cxn modelId="{C9416E79-02C2-40D7-840B-C859BFF115FE}" type="presParOf" srcId="{D7DAF2C8-C1BB-4BCD-8662-6E87226BE82F}" destId="{5E3F7CF0-D9B0-44D8-8F06-352786B0EC99}" srcOrd="5" destOrd="0" presId="urn:microsoft.com/office/officeart/2005/8/layout/lProcess2"/>
    <dgm:cxn modelId="{E7649708-40BB-49F8-AADC-F4B41245B7E2}" type="presParOf" srcId="{D7DAF2C8-C1BB-4BCD-8662-6E87226BE82F}" destId="{26056B91-094F-48DA-88BC-973AF8A1FD37}" srcOrd="6" destOrd="0" presId="urn:microsoft.com/office/officeart/2005/8/layout/lProcess2"/>
    <dgm:cxn modelId="{DB6DA905-DEFA-43D5-90DB-0AF4C53822AB}" type="presParOf" srcId="{D7DAF2C8-C1BB-4BCD-8662-6E87226BE82F}" destId="{C733BF43-AA29-439D-A5D7-FDD209D192EF}" srcOrd="7" destOrd="0" presId="urn:microsoft.com/office/officeart/2005/8/layout/lProcess2"/>
    <dgm:cxn modelId="{87FA6C44-C14B-4587-8A09-4598DD838FFE}" type="presParOf" srcId="{D7DAF2C8-C1BB-4BCD-8662-6E87226BE82F}" destId="{DDDD471E-2D4F-4F8C-860B-E1D7B6436F4C}" srcOrd="8" destOrd="0" presId="urn:microsoft.com/office/officeart/2005/8/layout/lProcess2"/>
    <dgm:cxn modelId="{CFE52321-DBD4-4548-A07A-2D7C5B394377}" type="presParOf" srcId="{1A9ECCEA-A33C-457A-B9C6-A2AF662BA8C0}" destId="{67ACBEF1-6387-40E9-96B1-ED566F3B61B2}" srcOrd="3" destOrd="0" presId="urn:microsoft.com/office/officeart/2005/8/layout/lProcess2"/>
    <dgm:cxn modelId="{C0A85027-44A5-4DAD-A5D3-184395D9EF90}" type="presParOf" srcId="{1A9ECCEA-A33C-457A-B9C6-A2AF662BA8C0}" destId="{17A02128-D8BF-47B7-AC1A-B05B749FA1CF}" srcOrd="4" destOrd="0" presId="urn:microsoft.com/office/officeart/2005/8/layout/lProcess2"/>
    <dgm:cxn modelId="{4B6346DA-741C-459C-BD64-68270BBDF19C}" type="presParOf" srcId="{17A02128-D8BF-47B7-AC1A-B05B749FA1CF}" destId="{4AD928FC-062E-48BD-8B39-D3D29E5DC5AB}" srcOrd="0" destOrd="0" presId="urn:microsoft.com/office/officeart/2005/8/layout/lProcess2"/>
    <dgm:cxn modelId="{8EAB29A6-339E-4517-918A-42AEFC71242A}" type="presParOf" srcId="{17A02128-D8BF-47B7-AC1A-B05B749FA1CF}" destId="{7DDEBA60-6DCF-4166-A1BC-AC63BEED8BFF}" srcOrd="1" destOrd="0" presId="urn:microsoft.com/office/officeart/2005/8/layout/lProcess2"/>
    <dgm:cxn modelId="{FBB4B8F9-E68C-4717-9326-EC3C03580A22}" type="presParOf" srcId="{17A02128-D8BF-47B7-AC1A-B05B749FA1CF}" destId="{4C395B22-393F-4F5B-99E6-36A2B4C8BD42}" srcOrd="2" destOrd="0" presId="urn:microsoft.com/office/officeart/2005/8/layout/lProcess2"/>
    <dgm:cxn modelId="{A7730890-D669-4FF5-841C-E33D2F54B655}" type="presParOf" srcId="{4C395B22-393F-4F5B-99E6-36A2B4C8BD42}" destId="{70D47379-6764-4ACE-874E-47C035045750}" srcOrd="0" destOrd="0" presId="urn:microsoft.com/office/officeart/2005/8/layout/lProcess2"/>
    <dgm:cxn modelId="{699EF919-0EAB-4CF8-9321-8971991CBA99}" type="presParOf" srcId="{70D47379-6764-4ACE-874E-47C035045750}" destId="{768828C4-FBEA-470D-9BAC-F5161C512F01}" srcOrd="0" destOrd="0" presId="urn:microsoft.com/office/officeart/2005/8/layout/lProcess2"/>
    <dgm:cxn modelId="{3444759E-1AC5-4DA1-B3B6-677C18AB6F84}" type="presParOf" srcId="{70D47379-6764-4ACE-874E-47C035045750}" destId="{A29C7607-3A4D-40FF-A581-E8197259C221}" srcOrd="1" destOrd="0" presId="urn:microsoft.com/office/officeart/2005/8/layout/lProcess2"/>
    <dgm:cxn modelId="{951D0EE3-B912-439D-A18A-CC8766E42C5F}" type="presParOf" srcId="{70D47379-6764-4ACE-874E-47C035045750}" destId="{E657532E-F537-4B5D-8C10-3C4CF0363F62}" srcOrd="2" destOrd="0" presId="urn:microsoft.com/office/officeart/2005/8/layout/lProcess2"/>
    <dgm:cxn modelId="{BE755756-F82D-46F9-9AC1-7DF49AFE1DBB}" type="presParOf" srcId="{70D47379-6764-4ACE-874E-47C035045750}" destId="{4E32AE18-6B17-47E7-B746-C649995AB2F4}" srcOrd="3" destOrd="0" presId="urn:microsoft.com/office/officeart/2005/8/layout/lProcess2"/>
    <dgm:cxn modelId="{C2C9218E-B8EB-407E-9DB7-3E1AECB0F952}" type="presParOf" srcId="{70D47379-6764-4ACE-874E-47C035045750}" destId="{26569582-D5AF-4D53-B4A6-D8767BF2DBC0}" srcOrd="4" destOrd="0" presId="urn:microsoft.com/office/officeart/2005/8/layout/lProcess2"/>
    <dgm:cxn modelId="{7396BA48-B61B-4623-819B-1FF6E25C425A}" type="presParOf" srcId="{70D47379-6764-4ACE-874E-47C035045750}" destId="{F3F738FB-6FD3-4678-AF25-E5859BF47667}" srcOrd="5" destOrd="0" presId="urn:microsoft.com/office/officeart/2005/8/layout/lProcess2"/>
    <dgm:cxn modelId="{F099C4C2-D76D-41B5-B518-2C8A1636A1F7}" type="presParOf" srcId="{70D47379-6764-4ACE-874E-47C035045750}" destId="{936AD692-D701-4C57-8772-C5BFA8F6AD21}" srcOrd="6" destOrd="0" presId="urn:microsoft.com/office/officeart/2005/8/layout/lProcess2"/>
    <dgm:cxn modelId="{CA81F231-835C-4240-81B1-C79EE8BB07ED}" type="presParOf" srcId="{70D47379-6764-4ACE-874E-47C035045750}" destId="{A22055D7-C13B-46C6-BB87-DBC998BB106C}" srcOrd="7" destOrd="0" presId="urn:microsoft.com/office/officeart/2005/8/layout/lProcess2"/>
    <dgm:cxn modelId="{A2F32E45-8E46-4C16-9ED3-153B083DDE7F}" type="presParOf" srcId="{70D47379-6764-4ACE-874E-47C035045750}" destId="{C6301B3B-9964-4907-BCEC-899738CDCF3B}"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F23DB4-7C2C-449D-88DA-EBE041926838}"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pt-BR"/>
        </a:p>
      </dgm:t>
    </dgm:pt>
    <dgm:pt modelId="{62A2CA40-CAA3-4808-82C7-322B46E7359A}">
      <dgm:prSet phldrT="[Texto]" custT="1"/>
      <dgm:spPr/>
      <dgm:t>
        <a:bodyPr/>
        <a:lstStyle/>
        <a:p>
          <a:r>
            <a:rPr lang="pt-BR" sz="2000" b="1" i="0" u="none" dirty="0">
              <a:latin typeface="Calibri" panose="020F0502020204030204" pitchFamily="34" charset="0"/>
              <a:cs typeface="Calibri" panose="020F0502020204030204" pitchFamily="34" charset="0"/>
            </a:rPr>
            <a:t>Número de óbitos</a:t>
          </a:r>
          <a:endParaRPr lang="pt-BR" sz="2000" dirty="0"/>
        </a:p>
      </dgm:t>
    </dgm:pt>
    <dgm:pt modelId="{53A4F225-1269-4D61-BC7E-25DEE0C25EFC}" type="parTrans" cxnId="{5EEF1367-ED32-4CED-BB9F-A8E7C404DEAB}">
      <dgm:prSet/>
      <dgm:spPr/>
      <dgm:t>
        <a:bodyPr/>
        <a:lstStyle/>
        <a:p>
          <a:endParaRPr lang="pt-BR"/>
        </a:p>
      </dgm:t>
    </dgm:pt>
    <dgm:pt modelId="{FBE9F118-ACBD-4B8F-8C22-6F1CEE843C5D}" type="sibTrans" cxnId="{5EEF1367-ED32-4CED-BB9F-A8E7C404DEAB}">
      <dgm:prSet/>
      <dgm:spPr/>
      <dgm:t>
        <a:bodyPr/>
        <a:lstStyle/>
        <a:p>
          <a:endParaRPr lang="pt-BR"/>
        </a:p>
      </dgm:t>
    </dgm:pt>
    <dgm:pt modelId="{A54400E5-B2E7-4A94-9706-440393C2B154}">
      <dgm:prSet phldrT="[Texto]"/>
      <dgm:spPr>
        <a:solidFill>
          <a:srgbClr val="92D050"/>
        </a:solidFill>
      </dgm:spPr>
      <dgm:t>
        <a:bodyPr/>
        <a:lstStyle/>
        <a:p>
          <a:r>
            <a:rPr lang="pt-BR" b="1" dirty="0">
              <a:solidFill>
                <a:schemeClr val="tx1"/>
              </a:solidFill>
              <a:latin typeface="Calibri" panose="020F0502020204030204" pitchFamily="34" charset="0"/>
              <a:cs typeface="Calibri" panose="020F0502020204030204" pitchFamily="34" charset="0"/>
            </a:rPr>
            <a:t>Menor número de óbitos das últimas 5 semanas</a:t>
          </a:r>
        </a:p>
      </dgm:t>
    </dgm:pt>
    <dgm:pt modelId="{67B4E561-BF3C-461A-B4C7-31A1D2188AFE}" type="parTrans" cxnId="{18A0A2B6-2713-4733-A5A7-6988BA2BB11C}">
      <dgm:prSet/>
      <dgm:spPr/>
      <dgm:t>
        <a:bodyPr/>
        <a:lstStyle/>
        <a:p>
          <a:endParaRPr lang="pt-BR"/>
        </a:p>
      </dgm:t>
    </dgm:pt>
    <dgm:pt modelId="{3E606BAC-B487-4B7F-AB92-25BCF1FEF037}" type="sibTrans" cxnId="{18A0A2B6-2713-4733-A5A7-6988BA2BB11C}">
      <dgm:prSet/>
      <dgm:spPr/>
      <dgm:t>
        <a:bodyPr/>
        <a:lstStyle/>
        <a:p>
          <a:endParaRPr lang="pt-BR"/>
        </a:p>
      </dgm:t>
    </dgm:pt>
    <dgm:pt modelId="{CE0A0FA2-B69C-403D-B65F-13C3FB2408E9}">
      <dgm:prSet phldrT="[Texto]"/>
      <dgm:spPr>
        <a:solidFill>
          <a:srgbClr val="3B69BB"/>
        </a:solidFill>
      </dgm:spPr>
      <dgm:t>
        <a:bodyPr/>
        <a:lstStyle/>
        <a:p>
          <a:r>
            <a:rPr lang="pt-BR" b="1" i="0" u="none" strike="noStrike" dirty="0">
              <a:solidFill>
                <a:srgbClr val="000000"/>
              </a:solidFill>
              <a:effectLst/>
              <a:latin typeface="Calibri" panose="020F0502020204030204" pitchFamily="34" charset="0"/>
            </a:rPr>
            <a:t>2º menor número de óbitos das últimas 5 semanas</a:t>
          </a:r>
          <a:endParaRPr lang="pt-BR" dirty="0"/>
        </a:p>
      </dgm:t>
    </dgm:pt>
    <dgm:pt modelId="{86D5FA28-A811-4B9C-B871-562A401D993A}" type="parTrans" cxnId="{7CE12927-098C-46E1-9635-084C5007E80F}">
      <dgm:prSet/>
      <dgm:spPr/>
      <dgm:t>
        <a:bodyPr/>
        <a:lstStyle/>
        <a:p>
          <a:endParaRPr lang="pt-BR"/>
        </a:p>
      </dgm:t>
    </dgm:pt>
    <dgm:pt modelId="{A0FF5BA4-8456-4BA1-9AAC-0119798C953D}" type="sibTrans" cxnId="{7CE12927-098C-46E1-9635-084C5007E80F}">
      <dgm:prSet/>
      <dgm:spPr/>
      <dgm:t>
        <a:bodyPr/>
        <a:lstStyle/>
        <a:p>
          <a:endParaRPr lang="pt-BR"/>
        </a:p>
      </dgm:t>
    </dgm:pt>
    <dgm:pt modelId="{680BAB7D-4F38-4839-856F-BBAAEEB28AD4}">
      <dgm:prSet phldrT="[Texto]" custT="1"/>
      <dgm:spPr/>
      <dgm:t>
        <a:bodyPr/>
        <a:lstStyle/>
        <a:p>
          <a:r>
            <a:rPr lang="pt-BR" sz="2000" b="1" i="0" u="none" dirty="0">
              <a:latin typeface="Calibri" panose="020F0502020204030204" pitchFamily="34" charset="0"/>
              <a:cs typeface="Calibri" panose="020F0502020204030204" pitchFamily="34" charset="0"/>
            </a:rPr>
            <a:t>Taxa de letalidade</a:t>
          </a:r>
          <a:endParaRPr lang="pt-BR" sz="2000" dirty="0"/>
        </a:p>
      </dgm:t>
    </dgm:pt>
    <dgm:pt modelId="{8023912C-C199-4F48-AE22-E4EB730D6758}" type="parTrans" cxnId="{6E7EF571-FCA1-4811-997A-4B7A293E2D55}">
      <dgm:prSet/>
      <dgm:spPr/>
      <dgm:t>
        <a:bodyPr/>
        <a:lstStyle/>
        <a:p>
          <a:endParaRPr lang="pt-BR"/>
        </a:p>
      </dgm:t>
    </dgm:pt>
    <dgm:pt modelId="{E3C22A12-8E07-4B4A-AAC5-AC735A1B4FB4}" type="sibTrans" cxnId="{6E7EF571-FCA1-4811-997A-4B7A293E2D55}">
      <dgm:prSet/>
      <dgm:spPr/>
      <dgm:t>
        <a:bodyPr/>
        <a:lstStyle/>
        <a:p>
          <a:endParaRPr lang="pt-BR"/>
        </a:p>
      </dgm:t>
    </dgm:pt>
    <dgm:pt modelId="{A3E0A3DF-887E-4B4D-B4B3-2C3A68B37046}">
      <dgm:prSet phldrT="[Texto]"/>
      <dgm:spPr>
        <a:solidFill>
          <a:srgbClr val="92D050"/>
        </a:solidFill>
      </dgm:spPr>
      <dgm:t>
        <a:bodyPr/>
        <a:lstStyle/>
        <a:p>
          <a:r>
            <a:rPr lang="pt-BR" b="1" i="0" u="none" strike="noStrike" dirty="0">
              <a:solidFill>
                <a:srgbClr val="000000"/>
              </a:solidFill>
              <a:effectLst/>
              <a:latin typeface="Calibri" panose="020F0502020204030204" pitchFamily="34" charset="0"/>
            </a:rPr>
            <a:t>Menor taxa de letalidade das últimas 5 semanas</a:t>
          </a:r>
          <a:endParaRPr lang="pt-BR" dirty="0"/>
        </a:p>
      </dgm:t>
    </dgm:pt>
    <dgm:pt modelId="{0E2950A8-17E3-4AA7-A10E-F4935DC5022E}" type="parTrans" cxnId="{93556563-BCD8-44C9-A28A-0440AE07ACE1}">
      <dgm:prSet/>
      <dgm:spPr/>
      <dgm:t>
        <a:bodyPr/>
        <a:lstStyle/>
        <a:p>
          <a:endParaRPr lang="pt-BR"/>
        </a:p>
      </dgm:t>
    </dgm:pt>
    <dgm:pt modelId="{05A5E437-87BC-44E3-B621-34AEBDE8D53F}" type="sibTrans" cxnId="{93556563-BCD8-44C9-A28A-0440AE07ACE1}">
      <dgm:prSet/>
      <dgm:spPr/>
      <dgm:t>
        <a:bodyPr/>
        <a:lstStyle/>
        <a:p>
          <a:endParaRPr lang="pt-BR"/>
        </a:p>
      </dgm:t>
    </dgm:pt>
    <dgm:pt modelId="{6C20949B-8CC8-4E23-87F8-2FFCE2E9093B}">
      <dgm:prSet phldrT="[Texto]"/>
      <dgm:spPr>
        <a:solidFill>
          <a:srgbClr val="3B69BB"/>
        </a:solidFill>
      </dgm:spPr>
      <dgm:t>
        <a:bodyPr/>
        <a:lstStyle/>
        <a:p>
          <a:r>
            <a:rPr lang="pt-BR" b="1" i="0" u="none" strike="noStrike" dirty="0">
              <a:solidFill>
                <a:srgbClr val="000000"/>
              </a:solidFill>
              <a:effectLst/>
              <a:latin typeface="Calibri" panose="020F0502020204030204" pitchFamily="34" charset="0"/>
            </a:rPr>
            <a:t>2ª</a:t>
          </a:r>
          <a:r>
            <a:rPr lang="pt-BR" b="1" dirty="0">
              <a:latin typeface="Calibri" panose="020F0502020204030204" pitchFamily="34" charset="0"/>
            </a:rPr>
            <a:t> </a:t>
          </a:r>
          <a:r>
            <a:rPr lang="pt-BR" b="1" i="0" u="none" strike="noStrike" dirty="0">
              <a:solidFill>
                <a:srgbClr val="000000"/>
              </a:solidFill>
              <a:effectLst/>
              <a:latin typeface="Calibri" panose="020F0502020204030204" pitchFamily="34" charset="0"/>
            </a:rPr>
            <a:t>menor taxa de letalidade das últimas 5 semanas</a:t>
          </a:r>
          <a:endParaRPr lang="pt-BR" dirty="0"/>
        </a:p>
      </dgm:t>
    </dgm:pt>
    <dgm:pt modelId="{519527D1-5764-435B-BFBC-B58A35F45A4A}" type="parTrans" cxnId="{E1C1CE6F-2FD3-499F-9408-0FC8A986A05C}">
      <dgm:prSet/>
      <dgm:spPr/>
      <dgm:t>
        <a:bodyPr/>
        <a:lstStyle/>
        <a:p>
          <a:endParaRPr lang="pt-BR"/>
        </a:p>
      </dgm:t>
    </dgm:pt>
    <dgm:pt modelId="{5E093087-075D-4BFD-98D7-65275C097C92}" type="sibTrans" cxnId="{E1C1CE6F-2FD3-499F-9408-0FC8A986A05C}">
      <dgm:prSet/>
      <dgm:spPr/>
      <dgm:t>
        <a:bodyPr/>
        <a:lstStyle/>
        <a:p>
          <a:endParaRPr lang="pt-BR"/>
        </a:p>
      </dgm:t>
    </dgm:pt>
    <dgm:pt modelId="{EDA2CDC2-008F-401E-B36D-D8CEB389C6C6}">
      <dgm:prSet/>
      <dgm:spPr>
        <a:solidFill>
          <a:srgbClr val="EBE111"/>
        </a:solidFill>
      </dgm:spPr>
      <dgm:t>
        <a:bodyPr/>
        <a:lstStyle/>
        <a:p>
          <a:r>
            <a:rPr lang="pt-BR" b="1" i="0" u="none" strike="noStrike" dirty="0">
              <a:solidFill>
                <a:srgbClr val="000000"/>
              </a:solidFill>
              <a:effectLst/>
              <a:latin typeface="Calibri" panose="020F0502020204030204" pitchFamily="34" charset="0"/>
            </a:rPr>
            <a:t>3º menor número de óbitos das últimas 5 semanas</a:t>
          </a:r>
          <a:endParaRPr lang="pt-BR" b="1" dirty="0"/>
        </a:p>
      </dgm:t>
    </dgm:pt>
    <dgm:pt modelId="{B5944BE0-BDB5-46A4-8C56-6B5FEAFF1A6B}" type="parTrans" cxnId="{EE2469EF-E863-448F-A975-36FB8EF41D09}">
      <dgm:prSet/>
      <dgm:spPr/>
      <dgm:t>
        <a:bodyPr/>
        <a:lstStyle/>
        <a:p>
          <a:endParaRPr lang="pt-BR"/>
        </a:p>
      </dgm:t>
    </dgm:pt>
    <dgm:pt modelId="{49A89AB1-9176-415B-BA7F-52E00B2B5895}" type="sibTrans" cxnId="{EE2469EF-E863-448F-A975-36FB8EF41D09}">
      <dgm:prSet/>
      <dgm:spPr/>
      <dgm:t>
        <a:bodyPr/>
        <a:lstStyle/>
        <a:p>
          <a:endParaRPr lang="pt-BR"/>
        </a:p>
      </dgm:t>
    </dgm:pt>
    <dgm:pt modelId="{D6F22810-6371-43D6-872B-47B50CB08A17}">
      <dgm:prSet/>
      <dgm:spPr>
        <a:solidFill>
          <a:srgbClr val="EBE111"/>
        </a:solidFill>
      </dgm:spPr>
      <dgm:t>
        <a:bodyPr/>
        <a:lstStyle/>
        <a:p>
          <a:r>
            <a:rPr lang="pt-BR" b="1" i="0" u="none" strike="noStrike" dirty="0">
              <a:solidFill>
                <a:srgbClr val="000000"/>
              </a:solidFill>
              <a:effectLst/>
              <a:latin typeface="Calibri" panose="020F0502020204030204" pitchFamily="34" charset="0"/>
            </a:rPr>
            <a:t>3ª menor taxa de letalidade das últimas 5 semanas</a:t>
          </a:r>
          <a:endParaRPr lang="pt-BR" b="1" dirty="0"/>
        </a:p>
      </dgm:t>
    </dgm:pt>
    <dgm:pt modelId="{D2497818-CC5A-45B5-9DDE-2FD87047F7E3}" type="parTrans" cxnId="{AC8B0F16-BD8D-4106-9EDF-B92E637B8386}">
      <dgm:prSet/>
      <dgm:spPr/>
      <dgm:t>
        <a:bodyPr/>
        <a:lstStyle/>
        <a:p>
          <a:endParaRPr lang="pt-BR"/>
        </a:p>
      </dgm:t>
    </dgm:pt>
    <dgm:pt modelId="{792BD4FE-683A-4899-8D17-E92CB8EF78F1}" type="sibTrans" cxnId="{AC8B0F16-BD8D-4106-9EDF-B92E637B8386}">
      <dgm:prSet/>
      <dgm:spPr/>
      <dgm:t>
        <a:bodyPr/>
        <a:lstStyle/>
        <a:p>
          <a:endParaRPr lang="pt-BR"/>
        </a:p>
      </dgm:t>
    </dgm:pt>
    <dgm:pt modelId="{C0F35B4F-67C6-428D-AE11-7A3E75E0BB90}">
      <dgm:prSet/>
      <dgm:spPr>
        <a:solidFill>
          <a:srgbClr val="FD9203"/>
        </a:solidFill>
      </dgm:spPr>
      <dgm:t>
        <a:bodyPr/>
        <a:lstStyle/>
        <a:p>
          <a:r>
            <a:rPr lang="pt-BR" b="1" i="0" u="none" strike="noStrike" dirty="0">
              <a:solidFill>
                <a:srgbClr val="000000"/>
              </a:solidFill>
              <a:effectLst/>
              <a:latin typeface="Calibri" panose="020F0502020204030204" pitchFamily="34" charset="0"/>
            </a:rPr>
            <a:t>4º</a:t>
          </a:r>
          <a:r>
            <a:rPr lang="pt-BR" b="1" dirty="0">
              <a:latin typeface="Calibri" panose="020F0502020204030204" pitchFamily="34" charset="0"/>
            </a:rPr>
            <a:t> </a:t>
          </a:r>
          <a:r>
            <a:rPr lang="pt-BR" b="1" i="0" u="none" strike="noStrike" dirty="0">
              <a:solidFill>
                <a:srgbClr val="000000"/>
              </a:solidFill>
              <a:effectLst/>
              <a:latin typeface="Calibri" panose="020F0502020204030204" pitchFamily="34" charset="0"/>
            </a:rPr>
            <a:t>menor número de óbitos das últimas 5 semanas</a:t>
          </a:r>
          <a:endParaRPr lang="pt-BR" b="1" dirty="0"/>
        </a:p>
      </dgm:t>
    </dgm:pt>
    <dgm:pt modelId="{25EE39A1-21D0-4CB2-9E89-1F75B9E33E4F}" type="parTrans" cxnId="{C9B9C172-C69D-43DA-80E9-87AE5CBCE78E}">
      <dgm:prSet/>
      <dgm:spPr/>
      <dgm:t>
        <a:bodyPr/>
        <a:lstStyle/>
        <a:p>
          <a:endParaRPr lang="pt-BR"/>
        </a:p>
      </dgm:t>
    </dgm:pt>
    <dgm:pt modelId="{2EB98651-D5CA-44D4-A988-44DCACEBA21D}" type="sibTrans" cxnId="{C9B9C172-C69D-43DA-80E9-87AE5CBCE78E}">
      <dgm:prSet/>
      <dgm:spPr/>
      <dgm:t>
        <a:bodyPr/>
        <a:lstStyle/>
        <a:p>
          <a:endParaRPr lang="pt-BR"/>
        </a:p>
      </dgm:t>
    </dgm:pt>
    <dgm:pt modelId="{BDF18CA2-338A-4A1F-9B0D-F9E32503A6BE}">
      <dgm:prSet/>
      <dgm:spPr>
        <a:solidFill>
          <a:srgbClr val="FD9203"/>
        </a:solidFill>
      </dgm:spPr>
      <dgm:t>
        <a:bodyPr/>
        <a:lstStyle/>
        <a:p>
          <a:r>
            <a:rPr lang="pt-BR" b="1" i="0" u="none" strike="noStrike" dirty="0">
              <a:solidFill>
                <a:srgbClr val="000000"/>
              </a:solidFill>
              <a:effectLst/>
              <a:latin typeface="Calibri" panose="020F0502020204030204" pitchFamily="34" charset="0"/>
            </a:rPr>
            <a:t>4ª</a:t>
          </a:r>
          <a:r>
            <a:rPr lang="pt-BR" b="1" dirty="0">
              <a:latin typeface="Calibri" panose="020F0502020204030204" pitchFamily="34" charset="0"/>
            </a:rPr>
            <a:t> </a:t>
          </a:r>
          <a:r>
            <a:rPr lang="pt-BR" b="1" i="0" u="none" strike="noStrike" dirty="0">
              <a:solidFill>
                <a:srgbClr val="000000"/>
              </a:solidFill>
              <a:effectLst/>
              <a:latin typeface="Calibri" panose="020F0502020204030204" pitchFamily="34" charset="0"/>
            </a:rPr>
            <a:t>menor taxa de letalidade das últimas 5 semanas</a:t>
          </a:r>
          <a:endParaRPr lang="pt-BR" b="1" dirty="0"/>
        </a:p>
      </dgm:t>
    </dgm:pt>
    <dgm:pt modelId="{2654EFF7-4936-48A2-9752-7C40843F293F}" type="parTrans" cxnId="{70B2D7DD-E842-4FB3-B1AC-0B9F1B7C0992}">
      <dgm:prSet/>
      <dgm:spPr/>
      <dgm:t>
        <a:bodyPr/>
        <a:lstStyle/>
        <a:p>
          <a:endParaRPr lang="pt-BR"/>
        </a:p>
      </dgm:t>
    </dgm:pt>
    <dgm:pt modelId="{F99FC402-92F2-47E6-88AA-9005243F718E}" type="sibTrans" cxnId="{70B2D7DD-E842-4FB3-B1AC-0B9F1B7C0992}">
      <dgm:prSet/>
      <dgm:spPr/>
      <dgm:t>
        <a:bodyPr/>
        <a:lstStyle/>
        <a:p>
          <a:endParaRPr lang="pt-BR"/>
        </a:p>
      </dgm:t>
    </dgm:pt>
    <dgm:pt modelId="{0035ECBD-D400-4924-B5DA-728EF8B094D3}">
      <dgm:prSet/>
      <dgm:spPr>
        <a:solidFill>
          <a:srgbClr val="FF2525"/>
        </a:solidFill>
      </dgm:spPr>
      <dgm:t>
        <a:bodyPr/>
        <a:lstStyle/>
        <a:p>
          <a:r>
            <a:rPr lang="pt-BR" b="1" i="0" u="none" strike="noStrike" dirty="0">
              <a:solidFill>
                <a:srgbClr val="000000"/>
              </a:solidFill>
              <a:effectLst/>
              <a:latin typeface="Calibri" panose="020F0502020204030204" pitchFamily="34" charset="0"/>
            </a:rPr>
            <a:t>Maior número de óbitos das últimas 5 semanas</a:t>
          </a:r>
          <a:endParaRPr lang="pt-BR" b="1" dirty="0"/>
        </a:p>
      </dgm:t>
    </dgm:pt>
    <dgm:pt modelId="{00466AC9-AFF4-4DA4-A9FB-3A167F089AE4}" type="parTrans" cxnId="{94198907-F350-46A4-9CBF-E3EDD74C5CF7}">
      <dgm:prSet/>
      <dgm:spPr/>
      <dgm:t>
        <a:bodyPr/>
        <a:lstStyle/>
        <a:p>
          <a:endParaRPr lang="pt-BR"/>
        </a:p>
      </dgm:t>
    </dgm:pt>
    <dgm:pt modelId="{4F0C9794-A545-4E96-AEDD-E6C03EFA970B}" type="sibTrans" cxnId="{94198907-F350-46A4-9CBF-E3EDD74C5CF7}">
      <dgm:prSet/>
      <dgm:spPr/>
      <dgm:t>
        <a:bodyPr/>
        <a:lstStyle/>
        <a:p>
          <a:endParaRPr lang="pt-BR"/>
        </a:p>
      </dgm:t>
    </dgm:pt>
    <dgm:pt modelId="{4437D16C-5819-4E5E-B82E-1C47F37BCB93}">
      <dgm:prSet/>
      <dgm:spPr>
        <a:solidFill>
          <a:srgbClr val="FF2525"/>
        </a:solidFill>
      </dgm:spPr>
      <dgm:t>
        <a:bodyPr/>
        <a:lstStyle/>
        <a:p>
          <a:r>
            <a:rPr lang="pt-BR" b="1" i="0" u="none" strike="noStrike" dirty="0">
              <a:solidFill>
                <a:srgbClr val="000000"/>
              </a:solidFill>
              <a:effectLst/>
              <a:latin typeface="Calibri" panose="020F0502020204030204" pitchFamily="34" charset="0"/>
            </a:rPr>
            <a:t>Maior taxa de letalidade das últimas 5 semanas</a:t>
          </a:r>
          <a:endParaRPr lang="pt-BR" b="1" dirty="0"/>
        </a:p>
      </dgm:t>
    </dgm:pt>
    <dgm:pt modelId="{14F167F7-1E5A-4AB7-8D10-A458377D5DB2}" type="parTrans" cxnId="{29847AB4-172D-4DF6-96F3-E6386DB5B686}">
      <dgm:prSet/>
      <dgm:spPr/>
      <dgm:t>
        <a:bodyPr/>
        <a:lstStyle/>
        <a:p>
          <a:endParaRPr lang="pt-BR"/>
        </a:p>
      </dgm:t>
    </dgm:pt>
    <dgm:pt modelId="{F152168E-37C5-410F-807B-EB7CE6E226E9}" type="sibTrans" cxnId="{29847AB4-172D-4DF6-96F3-E6386DB5B686}">
      <dgm:prSet/>
      <dgm:spPr/>
      <dgm:t>
        <a:bodyPr/>
        <a:lstStyle/>
        <a:p>
          <a:endParaRPr lang="pt-BR"/>
        </a:p>
      </dgm:t>
    </dgm:pt>
    <dgm:pt modelId="{1A9ECCEA-A33C-457A-B9C6-A2AF662BA8C0}" type="pres">
      <dgm:prSet presAssocID="{F5F23DB4-7C2C-449D-88DA-EBE041926838}" presName="theList" presStyleCnt="0">
        <dgm:presLayoutVars>
          <dgm:dir/>
          <dgm:animLvl val="lvl"/>
          <dgm:resizeHandles val="exact"/>
        </dgm:presLayoutVars>
      </dgm:prSet>
      <dgm:spPr/>
    </dgm:pt>
    <dgm:pt modelId="{E1104BF6-62D5-418A-B549-10470B775734}" type="pres">
      <dgm:prSet presAssocID="{62A2CA40-CAA3-4808-82C7-322B46E7359A}" presName="compNode" presStyleCnt="0"/>
      <dgm:spPr/>
    </dgm:pt>
    <dgm:pt modelId="{926F0926-1521-4441-909E-86B095EFC6D4}" type="pres">
      <dgm:prSet presAssocID="{62A2CA40-CAA3-4808-82C7-322B46E7359A}" presName="aNode" presStyleLbl="bgShp" presStyleIdx="0" presStyleCnt="2" custLinFactNeighborX="545"/>
      <dgm:spPr/>
    </dgm:pt>
    <dgm:pt modelId="{311E4400-3F0A-49F8-95A6-35DCC4CA6F49}" type="pres">
      <dgm:prSet presAssocID="{62A2CA40-CAA3-4808-82C7-322B46E7359A}" presName="textNode" presStyleLbl="bgShp" presStyleIdx="0" presStyleCnt="2"/>
      <dgm:spPr/>
    </dgm:pt>
    <dgm:pt modelId="{4BDF46EE-439B-45CD-9EDA-E1D9F0C27593}" type="pres">
      <dgm:prSet presAssocID="{62A2CA40-CAA3-4808-82C7-322B46E7359A}" presName="compChildNode" presStyleCnt="0"/>
      <dgm:spPr/>
    </dgm:pt>
    <dgm:pt modelId="{B68EE549-8A02-4CC3-A3FC-0CC4E7B441CF}" type="pres">
      <dgm:prSet presAssocID="{62A2CA40-CAA3-4808-82C7-322B46E7359A}" presName="theInnerList" presStyleCnt="0"/>
      <dgm:spPr/>
    </dgm:pt>
    <dgm:pt modelId="{B1D2BC09-7107-4C8E-AAB8-03A2E9EBE2FF}" type="pres">
      <dgm:prSet presAssocID="{A54400E5-B2E7-4A94-9706-440393C2B154}" presName="childNode" presStyleLbl="node1" presStyleIdx="0" presStyleCnt="10" custLinFactY="-20632" custLinFactNeighborX="-374" custLinFactNeighborY="-100000">
        <dgm:presLayoutVars>
          <dgm:bulletEnabled val="1"/>
        </dgm:presLayoutVars>
      </dgm:prSet>
      <dgm:spPr/>
    </dgm:pt>
    <dgm:pt modelId="{149080B5-EB74-457D-BCE5-0732548EBDA3}" type="pres">
      <dgm:prSet presAssocID="{A54400E5-B2E7-4A94-9706-440393C2B154}" presName="aSpace2" presStyleCnt="0"/>
      <dgm:spPr/>
    </dgm:pt>
    <dgm:pt modelId="{69D6E0AC-6208-4891-9F44-556CE7CE3B43}" type="pres">
      <dgm:prSet presAssocID="{CE0A0FA2-B69C-403D-B65F-13C3FB2408E9}" presName="childNode" presStyleLbl="node1" presStyleIdx="1" presStyleCnt="10" custLinFactY="-22670" custLinFactNeighborY="-100000">
        <dgm:presLayoutVars>
          <dgm:bulletEnabled val="1"/>
        </dgm:presLayoutVars>
      </dgm:prSet>
      <dgm:spPr/>
    </dgm:pt>
    <dgm:pt modelId="{0A717D49-C933-4BF3-AC47-50240B8AFFDA}" type="pres">
      <dgm:prSet presAssocID="{CE0A0FA2-B69C-403D-B65F-13C3FB2408E9}" presName="aSpace2" presStyleCnt="0"/>
      <dgm:spPr/>
    </dgm:pt>
    <dgm:pt modelId="{6AA63DE1-AE8C-45F2-A1F7-264A6A9DB7DD}" type="pres">
      <dgm:prSet presAssocID="{EDA2CDC2-008F-401E-B36D-D8CEB389C6C6}" presName="childNode" presStyleLbl="node1" presStyleIdx="2" presStyleCnt="10" custLinFactY="-16130" custLinFactNeighborY="-100000">
        <dgm:presLayoutVars>
          <dgm:bulletEnabled val="1"/>
        </dgm:presLayoutVars>
      </dgm:prSet>
      <dgm:spPr/>
    </dgm:pt>
    <dgm:pt modelId="{C31A38F4-3652-4C03-9F73-3503088576F7}" type="pres">
      <dgm:prSet presAssocID="{EDA2CDC2-008F-401E-B36D-D8CEB389C6C6}" presName="aSpace2" presStyleCnt="0"/>
      <dgm:spPr/>
    </dgm:pt>
    <dgm:pt modelId="{CFEC9AC8-630F-4176-ADE2-B3F1D5993BA7}" type="pres">
      <dgm:prSet presAssocID="{C0F35B4F-67C6-428D-AE11-7A3E75E0BB90}" presName="childNode" presStyleLbl="node1" presStyleIdx="3" presStyleCnt="10" custLinFactY="-8492" custLinFactNeighborX="374" custLinFactNeighborY="-100000">
        <dgm:presLayoutVars>
          <dgm:bulletEnabled val="1"/>
        </dgm:presLayoutVars>
      </dgm:prSet>
      <dgm:spPr/>
    </dgm:pt>
    <dgm:pt modelId="{0AD374C8-9656-4282-A27D-1519062407A3}" type="pres">
      <dgm:prSet presAssocID="{C0F35B4F-67C6-428D-AE11-7A3E75E0BB90}" presName="aSpace2" presStyleCnt="0"/>
      <dgm:spPr/>
    </dgm:pt>
    <dgm:pt modelId="{A1FFA21C-9E75-44D1-A69F-C74425BF4573}" type="pres">
      <dgm:prSet presAssocID="{0035ECBD-D400-4924-B5DA-728EF8B094D3}" presName="childNode" presStyleLbl="node1" presStyleIdx="4" presStyleCnt="10" custLinFactY="-7126" custLinFactNeighborX="374" custLinFactNeighborY="-100000">
        <dgm:presLayoutVars>
          <dgm:bulletEnabled val="1"/>
        </dgm:presLayoutVars>
      </dgm:prSet>
      <dgm:spPr/>
    </dgm:pt>
    <dgm:pt modelId="{C692A16E-B633-4217-AE13-62C9EA8C1523}" type="pres">
      <dgm:prSet presAssocID="{62A2CA40-CAA3-4808-82C7-322B46E7359A}" presName="aSpace" presStyleCnt="0"/>
      <dgm:spPr/>
    </dgm:pt>
    <dgm:pt modelId="{17A02128-D8BF-47B7-AC1A-B05B749FA1CF}" type="pres">
      <dgm:prSet presAssocID="{680BAB7D-4F38-4839-856F-BBAAEEB28AD4}" presName="compNode" presStyleCnt="0"/>
      <dgm:spPr/>
    </dgm:pt>
    <dgm:pt modelId="{4AD928FC-062E-48BD-8B39-D3D29E5DC5AB}" type="pres">
      <dgm:prSet presAssocID="{680BAB7D-4F38-4839-856F-BBAAEEB28AD4}" presName="aNode" presStyleLbl="bgShp" presStyleIdx="1" presStyleCnt="2"/>
      <dgm:spPr/>
    </dgm:pt>
    <dgm:pt modelId="{7DDEBA60-6DCF-4166-A1BC-AC63BEED8BFF}" type="pres">
      <dgm:prSet presAssocID="{680BAB7D-4F38-4839-856F-BBAAEEB28AD4}" presName="textNode" presStyleLbl="bgShp" presStyleIdx="1" presStyleCnt="2"/>
      <dgm:spPr/>
    </dgm:pt>
    <dgm:pt modelId="{4C395B22-393F-4F5B-99E6-36A2B4C8BD42}" type="pres">
      <dgm:prSet presAssocID="{680BAB7D-4F38-4839-856F-BBAAEEB28AD4}" presName="compChildNode" presStyleCnt="0"/>
      <dgm:spPr/>
    </dgm:pt>
    <dgm:pt modelId="{70D47379-6764-4ACE-874E-47C035045750}" type="pres">
      <dgm:prSet presAssocID="{680BAB7D-4F38-4839-856F-BBAAEEB28AD4}" presName="theInnerList" presStyleCnt="0"/>
      <dgm:spPr/>
    </dgm:pt>
    <dgm:pt modelId="{768828C4-FBEA-470D-9BAC-F5161C512F01}" type="pres">
      <dgm:prSet presAssocID="{A3E0A3DF-887E-4B4D-B4B3-2C3A68B37046}" presName="childNode" presStyleLbl="node1" presStyleIdx="5" presStyleCnt="10" custLinFactY="-16130" custLinFactNeighborX="-122" custLinFactNeighborY="-100000">
        <dgm:presLayoutVars>
          <dgm:bulletEnabled val="1"/>
        </dgm:presLayoutVars>
      </dgm:prSet>
      <dgm:spPr/>
    </dgm:pt>
    <dgm:pt modelId="{A29C7607-3A4D-40FF-A581-E8197259C221}" type="pres">
      <dgm:prSet presAssocID="{A3E0A3DF-887E-4B4D-B4B3-2C3A68B37046}" presName="aSpace2" presStyleCnt="0"/>
      <dgm:spPr/>
    </dgm:pt>
    <dgm:pt modelId="{E657532E-F537-4B5D-8C10-3C4CF0363F62}" type="pres">
      <dgm:prSet presAssocID="{6C20949B-8CC8-4E23-87F8-2FFCE2E9093B}" presName="childNode" presStyleLbl="node1" presStyleIdx="6" presStyleCnt="10" custLinFactY="-22670" custLinFactNeighborX="-122" custLinFactNeighborY="-100000">
        <dgm:presLayoutVars>
          <dgm:bulletEnabled val="1"/>
        </dgm:presLayoutVars>
      </dgm:prSet>
      <dgm:spPr/>
    </dgm:pt>
    <dgm:pt modelId="{4E32AE18-6B17-47E7-B746-C649995AB2F4}" type="pres">
      <dgm:prSet presAssocID="{6C20949B-8CC8-4E23-87F8-2FFCE2E9093B}" presName="aSpace2" presStyleCnt="0"/>
      <dgm:spPr/>
    </dgm:pt>
    <dgm:pt modelId="{26569582-D5AF-4D53-B4A6-D8767BF2DBC0}" type="pres">
      <dgm:prSet presAssocID="{D6F22810-6371-43D6-872B-47B50CB08A17}" presName="childNode" presStyleLbl="node1" presStyleIdx="7" presStyleCnt="10" custLinFactY="-16130" custLinFactNeighborX="1157" custLinFactNeighborY="-100000">
        <dgm:presLayoutVars>
          <dgm:bulletEnabled val="1"/>
        </dgm:presLayoutVars>
      </dgm:prSet>
      <dgm:spPr/>
    </dgm:pt>
    <dgm:pt modelId="{F3F738FB-6FD3-4678-AF25-E5859BF47667}" type="pres">
      <dgm:prSet presAssocID="{D6F22810-6371-43D6-872B-47B50CB08A17}" presName="aSpace2" presStyleCnt="0"/>
      <dgm:spPr/>
    </dgm:pt>
    <dgm:pt modelId="{936AD692-D701-4C57-8772-C5BFA8F6AD21}" type="pres">
      <dgm:prSet presAssocID="{BDF18CA2-338A-4A1F-9B0D-F9E32503A6BE}" presName="childNode" presStyleLbl="node1" presStyleIdx="8" presStyleCnt="10" custLinFactY="-8492" custLinFactNeighborX="-122" custLinFactNeighborY="-100000">
        <dgm:presLayoutVars>
          <dgm:bulletEnabled val="1"/>
        </dgm:presLayoutVars>
      </dgm:prSet>
      <dgm:spPr/>
    </dgm:pt>
    <dgm:pt modelId="{A22055D7-C13B-46C6-BB87-DBC998BB106C}" type="pres">
      <dgm:prSet presAssocID="{BDF18CA2-338A-4A1F-9B0D-F9E32503A6BE}" presName="aSpace2" presStyleCnt="0"/>
      <dgm:spPr/>
    </dgm:pt>
    <dgm:pt modelId="{C6301B3B-9964-4907-BCEC-899738CDCF3B}" type="pres">
      <dgm:prSet presAssocID="{4437D16C-5819-4E5E-B82E-1C47F37BCB93}" presName="childNode" presStyleLbl="node1" presStyleIdx="9" presStyleCnt="10" custLinFactY="-9377" custLinFactNeighborX="-122" custLinFactNeighborY="-100000">
        <dgm:presLayoutVars>
          <dgm:bulletEnabled val="1"/>
        </dgm:presLayoutVars>
      </dgm:prSet>
      <dgm:spPr/>
    </dgm:pt>
  </dgm:ptLst>
  <dgm:cxnLst>
    <dgm:cxn modelId="{94198907-F350-46A4-9CBF-E3EDD74C5CF7}" srcId="{62A2CA40-CAA3-4808-82C7-322B46E7359A}" destId="{0035ECBD-D400-4924-B5DA-728EF8B094D3}" srcOrd="4" destOrd="0" parTransId="{00466AC9-AFF4-4DA4-A9FB-3A167F089AE4}" sibTransId="{4F0C9794-A545-4E96-AEDD-E6C03EFA970B}"/>
    <dgm:cxn modelId="{9F520910-2935-4EFD-85AC-79284ABE03B8}" type="presOf" srcId="{680BAB7D-4F38-4839-856F-BBAAEEB28AD4}" destId="{7DDEBA60-6DCF-4166-A1BC-AC63BEED8BFF}" srcOrd="1" destOrd="0" presId="urn:microsoft.com/office/officeart/2005/8/layout/lProcess2"/>
    <dgm:cxn modelId="{2C935B13-4212-4752-87F8-9C3F68A8029E}" type="presOf" srcId="{BDF18CA2-338A-4A1F-9B0D-F9E32503A6BE}" destId="{936AD692-D701-4C57-8772-C5BFA8F6AD21}" srcOrd="0" destOrd="0" presId="urn:microsoft.com/office/officeart/2005/8/layout/lProcess2"/>
    <dgm:cxn modelId="{AC8B0F16-BD8D-4106-9EDF-B92E637B8386}" srcId="{680BAB7D-4F38-4839-856F-BBAAEEB28AD4}" destId="{D6F22810-6371-43D6-872B-47B50CB08A17}" srcOrd="2" destOrd="0" parTransId="{D2497818-CC5A-45B5-9DDE-2FD87047F7E3}" sibTransId="{792BD4FE-683A-4899-8D17-E92CB8EF78F1}"/>
    <dgm:cxn modelId="{0ED5F51E-B29D-489F-892F-9D2D797FD03E}" type="presOf" srcId="{C0F35B4F-67C6-428D-AE11-7A3E75E0BB90}" destId="{CFEC9AC8-630F-4176-ADE2-B3F1D5993BA7}" srcOrd="0" destOrd="0" presId="urn:microsoft.com/office/officeart/2005/8/layout/lProcess2"/>
    <dgm:cxn modelId="{19CA2920-D5FE-42A3-8420-BD313C5F8009}" type="presOf" srcId="{EDA2CDC2-008F-401E-B36D-D8CEB389C6C6}" destId="{6AA63DE1-AE8C-45F2-A1F7-264A6A9DB7DD}" srcOrd="0" destOrd="0" presId="urn:microsoft.com/office/officeart/2005/8/layout/lProcess2"/>
    <dgm:cxn modelId="{7CE12927-098C-46E1-9635-084C5007E80F}" srcId="{62A2CA40-CAA3-4808-82C7-322B46E7359A}" destId="{CE0A0FA2-B69C-403D-B65F-13C3FB2408E9}" srcOrd="1" destOrd="0" parTransId="{86D5FA28-A811-4B9C-B871-562A401D993A}" sibTransId="{A0FF5BA4-8456-4BA1-9AAC-0119798C953D}"/>
    <dgm:cxn modelId="{CA8AE729-8417-448C-8F97-41D972AD1C21}" type="presOf" srcId="{62A2CA40-CAA3-4808-82C7-322B46E7359A}" destId="{311E4400-3F0A-49F8-95A6-35DCC4CA6F49}" srcOrd="1" destOrd="0" presId="urn:microsoft.com/office/officeart/2005/8/layout/lProcess2"/>
    <dgm:cxn modelId="{783F5233-2039-4AA1-A7F7-37BD662D42C8}" type="presOf" srcId="{62A2CA40-CAA3-4808-82C7-322B46E7359A}" destId="{926F0926-1521-4441-909E-86B095EFC6D4}" srcOrd="0" destOrd="0" presId="urn:microsoft.com/office/officeart/2005/8/layout/lProcess2"/>
    <dgm:cxn modelId="{35F7C039-58FE-4160-96DB-7BA8F512F335}" type="presOf" srcId="{4437D16C-5819-4E5E-B82E-1C47F37BCB93}" destId="{C6301B3B-9964-4907-BCEC-899738CDCF3B}" srcOrd="0" destOrd="0" presId="urn:microsoft.com/office/officeart/2005/8/layout/lProcess2"/>
    <dgm:cxn modelId="{84ADC73B-8967-4A97-BECF-934D497844B5}" type="presOf" srcId="{6C20949B-8CC8-4E23-87F8-2FFCE2E9093B}" destId="{E657532E-F537-4B5D-8C10-3C4CF0363F62}" srcOrd="0" destOrd="0" presId="urn:microsoft.com/office/officeart/2005/8/layout/lProcess2"/>
    <dgm:cxn modelId="{2B738060-20A5-4B30-BAF7-2B0A6109AC32}" type="presOf" srcId="{A3E0A3DF-887E-4B4D-B4B3-2C3A68B37046}" destId="{768828C4-FBEA-470D-9BAC-F5161C512F01}" srcOrd="0" destOrd="0" presId="urn:microsoft.com/office/officeart/2005/8/layout/lProcess2"/>
    <dgm:cxn modelId="{93556563-BCD8-44C9-A28A-0440AE07ACE1}" srcId="{680BAB7D-4F38-4839-856F-BBAAEEB28AD4}" destId="{A3E0A3DF-887E-4B4D-B4B3-2C3A68B37046}" srcOrd="0" destOrd="0" parTransId="{0E2950A8-17E3-4AA7-A10E-F4935DC5022E}" sibTransId="{05A5E437-87BC-44E3-B621-34AEBDE8D53F}"/>
    <dgm:cxn modelId="{5EEF1367-ED32-4CED-BB9F-A8E7C404DEAB}" srcId="{F5F23DB4-7C2C-449D-88DA-EBE041926838}" destId="{62A2CA40-CAA3-4808-82C7-322B46E7359A}" srcOrd="0" destOrd="0" parTransId="{53A4F225-1269-4D61-BC7E-25DEE0C25EFC}" sibTransId="{FBE9F118-ACBD-4B8F-8C22-6F1CEE843C5D}"/>
    <dgm:cxn modelId="{7CCE3C4E-355F-43AB-A644-07DF9264568B}" type="presOf" srcId="{680BAB7D-4F38-4839-856F-BBAAEEB28AD4}" destId="{4AD928FC-062E-48BD-8B39-D3D29E5DC5AB}" srcOrd="0" destOrd="0" presId="urn:microsoft.com/office/officeart/2005/8/layout/lProcess2"/>
    <dgm:cxn modelId="{E1C1CE6F-2FD3-499F-9408-0FC8A986A05C}" srcId="{680BAB7D-4F38-4839-856F-BBAAEEB28AD4}" destId="{6C20949B-8CC8-4E23-87F8-2FFCE2E9093B}" srcOrd="1" destOrd="0" parTransId="{519527D1-5764-435B-BFBC-B58A35F45A4A}" sibTransId="{5E093087-075D-4BFD-98D7-65275C097C92}"/>
    <dgm:cxn modelId="{AC5A2A50-E8D8-4F51-92F4-3447A08CB5BF}" type="presOf" srcId="{F5F23DB4-7C2C-449D-88DA-EBE041926838}" destId="{1A9ECCEA-A33C-457A-B9C6-A2AF662BA8C0}" srcOrd="0" destOrd="0" presId="urn:microsoft.com/office/officeart/2005/8/layout/lProcess2"/>
    <dgm:cxn modelId="{6E7EF571-FCA1-4811-997A-4B7A293E2D55}" srcId="{F5F23DB4-7C2C-449D-88DA-EBE041926838}" destId="{680BAB7D-4F38-4839-856F-BBAAEEB28AD4}" srcOrd="1" destOrd="0" parTransId="{8023912C-C199-4F48-AE22-E4EB730D6758}" sibTransId="{E3C22A12-8E07-4B4A-AAC5-AC735A1B4FB4}"/>
    <dgm:cxn modelId="{C9B9C172-C69D-43DA-80E9-87AE5CBCE78E}" srcId="{62A2CA40-CAA3-4808-82C7-322B46E7359A}" destId="{C0F35B4F-67C6-428D-AE11-7A3E75E0BB90}" srcOrd="3" destOrd="0" parTransId="{25EE39A1-21D0-4CB2-9E89-1F75B9E33E4F}" sibTransId="{2EB98651-D5CA-44D4-A988-44DCACEBA21D}"/>
    <dgm:cxn modelId="{643C147B-9F90-41B5-9B92-EA9D0B0E43A3}" type="presOf" srcId="{CE0A0FA2-B69C-403D-B65F-13C3FB2408E9}" destId="{69D6E0AC-6208-4891-9F44-556CE7CE3B43}" srcOrd="0" destOrd="0" presId="urn:microsoft.com/office/officeart/2005/8/layout/lProcess2"/>
    <dgm:cxn modelId="{5E282081-C5F0-44F0-B6A1-58E7EB8A6ADE}" type="presOf" srcId="{A54400E5-B2E7-4A94-9706-440393C2B154}" destId="{B1D2BC09-7107-4C8E-AAB8-03A2E9EBE2FF}" srcOrd="0" destOrd="0" presId="urn:microsoft.com/office/officeart/2005/8/layout/lProcess2"/>
    <dgm:cxn modelId="{CBD5DD84-F883-476F-82A1-8B07226D4774}" type="presOf" srcId="{0035ECBD-D400-4924-B5DA-728EF8B094D3}" destId="{A1FFA21C-9E75-44D1-A69F-C74425BF4573}" srcOrd="0" destOrd="0" presId="urn:microsoft.com/office/officeart/2005/8/layout/lProcess2"/>
    <dgm:cxn modelId="{29847AB4-172D-4DF6-96F3-E6386DB5B686}" srcId="{680BAB7D-4F38-4839-856F-BBAAEEB28AD4}" destId="{4437D16C-5819-4E5E-B82E-1C47F37BCB93}" srcOrd="4" destOrd="0" parTransId="{14F167F7-1E5A-4AB7-8D10-A458377D5DB2}" sibTransId="{F152168E-37C5-410F-807B-EB7CE6E226E9}"/>
    <dgm:cxn modelId="{18A0A2B6-2713-4733-A5A7-6988BA2BB11C}" srcId="{62A2CA40-CAA3-4808-82C7-322B46E7359A}" destId="{A54400E5-B2E7-4A94-9706-440393C2B154}" srcOrd="0" destOrd="0" parTransId="{67B4E561-BF3C-461A-B4C7-31A1D2188AFE}" sibTransId="{3E606BAC-B487-4B7F-AB92-25BCF1FEF037}"/>
    <dgm:cxn modelId="{70B2D7DD-E842-4FB3-B1AC-0B9F1B7C0992}" srcId="{680BAB7D-4F38-4839-856F-BBAAEEB28AD4}" destId="{BDF18CA2-338A-4A1F-9B0D-F9E32503A6BE}" srcOrd="3" destOrd="0" parTransId="{2654EFF7-4936-48A2-9752-7C40843F293F}" sibTransId="{F99FC402-92F2-47E6-88AA-9005243F718E}"/>
    <dgm:cxn modelId="{EE2469EF-E863-448F-A975-36FB8EF41D09}" srcId="{62A2CA40-CAA3-4808-82C7-322B46E7359A}" destId="{EDA2CDC2-008F-401E-B36D-D8CEB389C6C6}" srcOrd="2" destOrd="0" parTransId="{B5944BE0-BDB5-46A4-8C56-6B5FEAFF1A6B}" sibTransId="{49A89AB1-9176-415B-BA7F-52E00B2B5895}"/>
    <dgm:cxn modelId="{FE7BA9F3-E899-46BC-9B53-13162A70DF4A}" type="presOf" srcId="{D6F22810-6371-43D6-872B-47B50CB08A17}" destId="{26569582-D5AF-4D53-B4A6-D8767BF2DBC0}" srcOrd="0" destOrd="0" presId="urn:microsoft.com/office/officeart/2005/8/layout/lProcess2"/>
    <dgm:cxn modelId="{A6675403-6FB3-41CC-87A8-91D70202AB14}" type="presParOf" srcId="{1A9ECCEA-A33C-457A-B9C6-A2AF662BA8C0}" destId="{E1104BF6-62D5-418A-B549-10470B775734}" srcOrd="0" destOrd="0" presId="urn:microsoft.com/office/officeart/2005/8/layout/lProcess2"/>
    <dgm:cxn modelId="{466705D9-E0B2-4BC8-9476-238309ACECD3}" type="presParOf" srcId="{E1104BF6-62D5-418A-B549-10470B775734}" destId="{926F0926-1521-4441-909E-86B095EFC6D4}" srcOrd="0" destOrd="0" presId="urn:microsoft.com/office/officeart/2005/8/layout/lProcess2"/>
    <dgm:cxn modelId="{D20328D8-FC10-4F00-ACDB-E184C7772FEC}" type="presParOf" srcId="{E1104BF6-62D5-418A-B549-10470B775734}" destId="{311E4400-3F0A-49F8-95A6-35DCC4CA6F49}" srcOrd="1" destOrd="0" presId="urn:microsoft.com/office/officeart/2005/8/layout/lProcess2"/>
    <dgm:cxn modelId="{B091B634-8F3F-4A89-9363-F5A7D51F6A1C}" type="presParOf" srcId="{E1104BF6-62D5-418A-B549-10470B775734}" destId="{4BDF46EE-439B-45CD-9EDA-E1D9F0C27593}" srcOrd="2" destOrd="0" presId="urn:microsoft.com/office/officeart/2005/8/layout/lProcess2"/>
    <dgm:cxn modelId="{0251E6B0-280C-40E1-9846-12C59ED84B3C}" type="presParOf" srcId="{4BDF46EE-439B-45CD-9EDA-E1D9F0C27593}" destId="{B68EE549-8A02-4CC3-A3FC-0CC4E7B441CF}" srcOrd="0" destOrd="0" presId="urn:microsoft.com/office/officeart/2005/8/layout/lProcess2"/>
    <dgm:cxn modelId="{BFE2BCF7-F53D-475A-9009-B7E55AC952C8}" type="presParOf" srcId="{B68EE549-8A02-4CC3-A3FC-0CC4E7B441CF}" destId="{B1D2BC09-7107-4C8E-AAB8-03A2E9EBE2FF}" srcOrd="0" destOrd="0" presId="urn:microsoft.com/office/officeart/2005/8/layout/lProcess2"/>
    <dgm:cxn modelId="{3EE4A20B-C466-48AC-8AFF-67A58DB6D551}" type="presParOf" srcId="{B68EE549-8A02-4CC3-A3FC-0CC4E7B441CF}" destId="{149080B5-EB74-457D-BCE5-0732548EBDA3}" srcOrd="1" destOrd="0" presId="urn:microsoft.com/office/officeart/2005/8/layout/lProcess2"/>
    <dgm:cxn modelId="{02C0D8DA-2733-42E4-8CC0-551265F50416}" type="presParOf" srcId="{B68EE549-8A02-4CC3-A3FC-0CC4E7B441CF}" destId="{69D6E0AC-6208-4891-9F44-556CE7CE3B43}" srcOrd="2" destOrd="0" presId="urn:microsoft.com/office/officeart/2005/8/layout/lProcess2"/>
    <dgm:cxn modelId="{220CBB38-C75C-4391-B38E-BCB48FA74EFA}" type="presParOf" srcId="{B68EE549-8A02-4CC3-A3FC-0CC4E7B441CF}" destId="{0A717D49-C933-4BF3-AC47-50240B8AFFDA}" srcOrd="3" destOrd="0" presId="urn:microsoft.com/office/officeart/2005/8/layout/lProcess2"/>
    <dgm:cxn modelId="{DEB33311-6688-4077-9392-EFCFCFD6C5DA}" type="presParOf" srcId="{B68EE549-8A02-4CC3-A3FC-0CC4E7B441CF}" destId="{6AA63DE1-AE8C-45F2-A1F7-264A6A9DB7DD}" srcOrd="4" destOrd="0" presId="urn:microsoft.com/office/officeart/2005/8/layout/lProcess2"/>
    <dgm:cxn modelId="{614A9F01-875E-4D84-8F9A-3B89A203A180}" type="presParOf" srcId="{B68EE549-8A02-4CC3-A3FC-0CC4E7B441CF}" destId="{C31A38F4-3652-4C03-9F73-3503088576F7}" srcOrd="5" destOrd="0" presId="urn:microsoft.com/office/officeart/2005/8/layout/lProcess2"/>
    <dgm:cxn modelId="{F171F272-8DB3-4D40-89DE-0B392D4C9E68}" type="presParOf" srcId="{B68EE549-8A02-4CC3-A3FC-0CC4E7B441CF}" destId="{CFEC9AC8-630F-4176-ADE2-B3F1D5993BA7}" srcOrd="6" destOrd="0" presId="urn:microsoft.com/office/officeart/2005/8/layout/lProcess2"/>
    <dgm:cxn modelId="{4E2DEC77-FF8C-400A-8A86-30819C6F6043}" type="presParOf" srcId="{B68EE549-8A02-4CC3-A3FC-0CC4E7B441CF}" destId="{0AD374C8-9656-4282-A27D-1519062407A3}" srcOrd="7" destOrd="0" presId="urn:microsoft.com/office/officeart/2005/8/layout/lProcess2"/>
    <dgm:cxn modelId="{C7D2AE4C-B5FF-45D0-AFC7-BC5FC8F36E6E}" type="presParOf" srcId="{B68EE549-8A02-4CC3-A3FC-0CC4E7B441CF}" destId="{A1FFA21C-9E75-44D1-A69F-C74425BF4573}" srcOrd="8" destOrd="0" presId="urn:microsoft.com/office/officeart/2005/8/layout/lProcess2"/>
    <dgm:cxn modelId="{BD9BDCBF-D41F-4E9A-A494-718DD5774017}" type="presParOf" srcId="{1A9ECCEA-A33C-457A-B9C6-A2AF662BA8C0}" destId="{C692A16E-B633-4217-AE13-62C9EA8C1523}" srcOrd="1" destOrd="0" presId="urn:microsoft.com/office/officeart/2005/8/layout/lProcess2"/>
    <dgm:cxn modelId="{A4647B56-877E-4818-9EDA-51F1EB6B2BAF}" type="presParOf" srcId="{1A9ECCEA-A33C-457A-B9C6-A2AF662BA8C0}" destId="{17A02128-D8BF-47B7-AC1A-B05B749FA1CF}" srcOrd="2" destOrd="0" presId="urn:microsoft.com/office/officeart/2005/8/layout/lProcess2"/>
    <dgm:cxn modelId="{DFAC4778-7992-49C6-A6A6-6A37B8E2BE7F}" type="presParOf" srcId="{17A02128-D8BF-47B7-AC1A-B05B749FA1CF}" destId="{4AD928FC-062E-48BD-8B39-D3D29E5DC5AB}" srcOrd="0" destOrd="0" presId="urn:microsoft.com/office/officeart/2005/8/layout/lProcess2"/>
    <dgm:cxn modelId="{F7C242F7-71C2-49E4-A8C5-A758A55E9AFB}" type="presParOf" srcId="{17A02128-D8BF-47B7-AC1A-B05B749FA1CF}" destId="{7DDEBA60-6DCF-4166-A1BC-AC63BEED8BFF}" srcOrd="1" destOrd="0" presId="urn:microsoft.com/office/officeart/2005/8/layout/lProcess2"/>
    <dgm:cxn modelId="{6D2AD4F9-73FF-449E-AB85-330318459D03}" type="presParOf" srcId="{17A02128-D8BF-47B7-AC1A-B05B749FA1CF}" destId="{4C395B22-393F-4F5B-99E6-36A2B4C8BD42}" srcOrd="2" destOrd="0" presId="urn:microsoft.com/office/officeart/2005/8/layout/lProcess2"/>
    <dgm:cxn modelId="{87335686-7E54-4F1A-90DF-FF5581E52E72}" type="presParOf" srcId="{4C395B22-393F-4F5B-99E6-36A2B4C8BD42}" destId="{70D47379-6764-4ACE-874E-47C035045750}" srcOrd="0" destOrd="0" presId="urn:microsoft.com/office/officeart/2005/8/layout/lProcess2"/>
    <dgm:cxn modelId="{A987316A-22FF-4F1F-817F-01A957598BEF}" type="presParOf" srcId="{70D47379-6764-4ACE-874E-47C035045750}" destId="{768828C4-FBEA-470D-9BAC-F5161C512F01}" srcOrd="0" destOrd="0" presId="urn:microsoft.com/office/officeart/2005/8/layout/lProcess2"/>
    <dgm:cxn modelId="{DFB0E7AF-EF41-46FF-B842-3536394BD76F}" type="presParOf" srcId="{70D47379-6764-4ACE-874E-47C035045750}" destId="{A29C7607-3A4D-40FF-A581-E8197259C221}" srcOrd="1" destOrd="0" presId="urn:microsoft.com/office/officeart/2005/8/layout/lProcess2"/>
    <dgm:cxn modelId="{CF2E9BE2-A67E-4773-8411-BF907B4F5CAB}" type="presParOf" srcId="{70D47379-6764-4ACE-874E-47C035045750}" destId="{E657532E-F537-4B5D-8C10-3C4CF0363F62}" srcOrd="2" destOrd="0" presId="urn:microsoft.com/office/officeart/2005/8/layout/lProcess2"/>
    <dgm:cxn modelId="{2D0E1E06-2A22-4181-8874-FA1526621EC7}" type="presParOf" srcId="{70D47379-6764-4ACE-874E-47C035045750}" destId="{4E32AE18-6B17-47E7-B746-C649995AB2F4}" srcOrd="3" destOrd="0" presId="urn:microsoft.com/office/officeart/2005/8/layout/lProcess2"/>
    <dgm:cxn modelId="{6E3D5EC5-871A-4C50-963D-B9E3041585E2}" type="presParOf" srcId="{70D47379-6764-4ACE-874E-47C035045750}" destId="{26569582-D5AF-4D53-B4A6-D8767BF2DBC0}" srcOrd="4" destOrd="0" presId="urn:microsoft.com/office/officeart/2005/8/layout/lProcess2"/>
    <dgm:cxn modelId="{993757C8-6946-4D07-B493-B74526BFE8F6}" type="presParOf" srcId="{70D47379-6764-4ACE-874E-47C035045750}" destId="{F3F738FB-6FD3-4678-AF25-E5859BF47667}" srcOrd="5" destOrd="0" presId="urn:microsoft.com/office/officeart/2005/8/layout/lProcess2"/>
    <dgm:cxn modelId="{7FAF9A6E-2E49-4B7D-8DAE-B265623D1713}" type="presParOf" srcId="{70D47379-6764-4ACE-874E-47C035045750}" destId="{936AD692-D701-4C57-8772-C5BFA8F6AD21}" srcOrd="6" destOrd="0" presId="urn:microsoft.com/office/officeart/2005/8/layout/lProcess2"/>
    <dgm:cxn modelId="{5533CAA2-71AC-4B3C-AD4D-2BB101E3627D}" type="presParOf" srcId="{70D47379-6764-4ACE-874E-47C035045750}" destId="{A22055D7-C13B-46C6-BB87-DBC998BB106C}" srcOrd="7" destOrd="0" presId="urn:microsoft.com/office/officeart/2005/8/layout/lProcess2"/>
    <dgm:cxn modelId="{306740F5-1FFE-4C45-AF6B-131567DD3273}" type="presParOf" srcId="{70D47379-6764-4ACE-874E-47C035045750}" destId="{C6301B3B-9964-4907-BCEC-899738CDCF3B}"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F23DB4-7C2C-449D-88DA-EBE041926838}"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pt-BR"/>
        </a:p>
      </dgm:t>
    </dgm:pt>
    <dgm:pt modelId="{62A2CA40-CAA3-4808-82C7-322B46E7359A}">
      <dgm:prSet phldrT="[Texto]" custT="1"/>
      <dgm:spPr/>
      <dgm:t>
        <a:bodyPr/>
        <a:lstStyle/>
        <a:p>
          <a:r>
            <a:rPr lang="pt-BR" sz="2000" b="1" i="0" u="none" strike="noStrike" dirty="0">
              <a:solidFill>
                <a:schemeClr val="tx1"/>
              </a:solidFill>
              <a:effectLst/>
              <a:latin typeface="Calibri" panose="020F0502020204030204" pitchFamily="34" charset="0"/>
              <a:cs typeface="Calibri" panose="020F0502020204030204" pitchFamily="34" charset="0"/>
            </a:rPr>
            <a:t>Número de casos ativos / Número de casos recuperados</a:t>
          </a:r>
          <a:endParaRPr lang="pt-BR" sz="2000" b="1" dirty="0"/>
        </a:p>
      </dgm:t>
    </dgm:pt>
    <dgm:pt modelId="{53A4F225-1269-4D61-BC7E-25DEE0C25EFC}" type="parTrans" cxnId="{5EEF1367-ED32-4CED-BB9F-A8E7C404DEAB}">
      <dgm:prSet/>
      <dgm:spPr/>
      <dgm:t>
        <a:bodyPr/>
        <a:lstStyle/>
        <a:p>
          <a:endParaRPr lang="pt-BR"/>
        </a:p>
      </dgm:t>
    </dgm:pt>
    <dgm:pt modelId="{FBE9F118-ACBD-4B8F-8C22-6F1CEE843C5D}" type="sibTrans" cxnId="{5EEF1367-ED32-4CED-BB9F-A8E7C404DEAB}">
      <dgm:prSet/>
      <dgm:spPr/>
      <dgm:t>
        <a:bodyPr/>
        <a:lstStyle/>
        <a:p>
          <a:endParaRPr lang="pt-BR"/>
        </a:p>
      </dgm:t>
    </dgm:pt>
    <dgm:pt modelId="{A54400E5-B2E7-4A94-9706-440393C2B154}">
      <dgm:prSet phldrT="[Texto]"/>
      <dgm:spPr>
        <a:solidFill>
          <a:srgbClr val="92D050"/>
        </a:solidFill>
      </dgm:spPr>
      <dgm:t>
        <a:bodyPr/>
        <a:lstStyle/>
        <a:p>
          <a:r>
            <a:rPr lang="pt-BR" b="1" i="0" u="none" strike="noStrike" dirty="0">
              <a:solidFill>
                <a:srgbClr val="000000"/>
              </a:solidFill>
              <a:effectLst/>
              <a:latin typeface="Calibri" panose="020F0502020204030204" pitchFamily="34" charset="0"/>
            </a:rPr>
            <a:t>Menor relação do número de casos ativos por casos recuperados das últimas 5 semanas</a:t>
          </a:r>
          <a:endParaRPr lang="pt-BR" b="1" dirty="0">
            <a:solidFill>
              <a:schemeClr val="tx1"/>
            </a:solidFill>
            <a:latin typeface="Calibri" panose="020F0502020204030204" pitchFamily="34" charset="0"/>
            <a:cs typeface="Calibri" panose="020F0502020204030204" pitchFamily="34" charset="0"/>
          </a:endParaRPr>
        </a:p>
      </dgm:t>
    </dgm:pt>
    <dgm:pt modelId="{67B4E561-BF3C-461A-B4C7-31A1D2188AFE}" type="parTrans" cxnId="{18A0A2B6-2713-4733-A5A7-6988BA2BB11C}">
      <dgm:prSet/>
      <dgm:spPr/>
      <dgm:t>
        <a:bodyPr/>
        <a:lstStyle/>
        <a:p>
          <a:endParaRPr lang="pt-BR"/>
        </a:p>
      </dgm:t>
    </dgm:pt>
    <dgm:pt modelId="{3E606BAC-B487-4B7F-AB92-25BCF1FEF037}" type="sibTrans" cxnId="{18A0A2B6-2713-4733-A5A7-6988BA2BB11C}">
      <dgm:prSet/>
      <dgm:spPr/>
      <dgm:t>
        <a:bodyPr/>
        <a:lstStyle/>
        <a:p>
          <a:endParaRPr lang="pt-BR"/>
        </a:p>
      </dgm:t>
    </dgm:pt>
    <dgm:pt modelId="{CE0A0FA2-B69C-403D-B65F-13C3FB2408E9}">
      <dgm:prSet phldrT="[Texto]"/>
      <dgm:spPr>
        <a:solidFill>
          <a:srgbClr val="3B69BB"/>
        </a:solidFill>
      </dgm:spPr>
      <dgm:t>
        <a:bodyPr/>
        <a:lstStyle/>
        <a:p>
          <a:r>
            <a:rPr lang="pt-BR" b="1" i="0" u="none" strike="noStrike" dirty="0">
              <a:solidFill>
                <a:srgbClr val="000000"/>
              </a:solidFill>
              <a:effectLst/>
              <a:latin typeface="Calibri" panose="020F0502020204030204" pitchFamily="34" charset="0"/>
            </a:rPr>
            <a:t>2ª menor relação do número de casos ativos por casos recuperados das últimas 5 semanas</a:t>
          </a:r>
          <a:endParaRPr lang="pt-BR" b="1" dirty="0"/>
        </a:p>
      </dgm:t>
    </dgm:pt>
    <dgm:pt modelId="{86D5FA28-A811-4B9C-B871-562A401D993A}" type="parTrans" cxnId="{7CE12927-098C-46E1-9635-084C5007E80F}">
      <dgm:prSet/>
      <dgm:spPr/>
      <dgm:t>
        <a:bodyPr/>
        <a:lstStyle/>
        <a:p>
          <a:endParaRPr lang="pt-BR"/>
        </a:p>
      </dgm:t>
    </dgm:pt>
    <dgm:pt modelId="{A0FF5BA4-8456-4BA1-9AAC-0119798C953D}" type="sibTrans" cxnId="{7CE12927-098C-46E1-9635-084C5007E80F}">
      <dgm:prSet/>
      <dgm:spPr/>
      <dgm:t>
        <a:bodyPr/>
        <a:lstStyle/>
        <a:p>
          <a:endParaRPr lang="pt-BR"/>
        </a:p>
      </dgm:t>
    </dgm:pt>
    <dgm:pt modelId="{EDA2CDC2-008F-401E-B36D-D8CEB389C6C6}">
      <dgm:prSet/>
      <dgm:spPr>
        <a:solidFill>
          <a:srgbClr val="EBE111"/>
        </a:solidFill>
      </dgm:spPr>
      <dgm:t>
        <a:bodyPr/>
        <a:lstStyle/>
        <a:p>
          <a:r>
            <a:rPr lang="pt-BR" b="1" i="0" u="none" strike="noStrike" dirty="0">
              <a:solidFill>
                <a:schemeClr val="tx1"/>
              </a:solidFill>
              <a:effectLst/>
              <a:latin typeface="Calibri" panose="020F0502020204030204" pitchFamily="34" charset="0"/>
            </a:rPr>
            <a:t>3ª menor relação do número de casos ativos por casos recuperados das últimas 5 semanas</a:t>
          </a:r>
          <a:endParaRPr lang="pt-BR" b="1" dirty="0">
            <a:solidFill>
              <a:schemeClr val="tx1"/>
            </a:solidFill>
          </a:endParaRPr>
        </a:p>
      </dgm:t>
    </dgm:pt>
    <dgm:pt modelId="{B5944BE0-BDB5-46A4-8C56-6B5FEAFF1A6B}" type="parTrans" cxnId="{EE2469EF-E863-448F-A975-36FB8EF41D09}">
      <dgm:prSet/>
      <dgm:spPr/>
      <dgm:t>
        <a:bodyPr/>
        <a:lstStyle/>
        <a:p>
          <a:endParaRPr lang="pt-BR"/>
        </a:p>
      </dgm:t>
    </dgm:pt>
    <dgm:pt modelId="{49A89AB1-9176-415B-BA7F-52E00B2B5895}" type="sibTrans" cxnId="{EE2469EF-E863-448F-A975-36FB8EF41D09}">
      <dgm:prSet/>
      <dgm:spPr/>
      <dgm:t>
        <a:bodyPr/>
        <a:lstStyle/>
        <a:p>
          <a:endParaRPr lang="pt-BR"/>
        </a:p>
      </dgm:t>
    </dgm:pt>
    <dgm:pt modelId="{C0F35B4F-67C6-428D-AE11-7A3E75E0BB90}">
      <dgm:prSet/>
      <dgm:spPr>
        <a:solidFill>
          <a:srgbClr val="FD9203"/>
        </a:solidFill>
      </dgm:spPr>
      <dgm:t>
        <a:bodyPr/>
        <a:lstStyle/>
        <a:p>
          <a:r>
            <a:rPr lang="pt-BR" b="1" i="0" u="none" strike="noStrike" dirty="0">
              <a:solidFill>
                <a:srgbClr val="000000"/>
              </a:solidFill>
              <a:effectLst/>
              <a:latin typeface="Calibri" panose="020F0502020204030204" pitchFamily="34" charset="0"/>
            </a:rPr>
            <a:t>4ª menor relação do número de casos ativos por casos recuperados das últimas 5 semanas</a:t>
          </a:r>
          <a:endParaRPr lang="pt-BR" b="1" dirty="0"/>
        </a:p>
      </dgm:t>
    </dgm:pt>
    <dgm:pt modelId="{25EE39A1-21D0-4CB2-9E89-1F75B9E33E4F}" type="parTrans" cxnId="{C9B9C172-C69D-43DA-80E9-87AE5CBCE78E}">
      <dgm:prSet/>
      <dgm:spPr/>
      <dgm:t>
        <a:bodyPr/>
        <a:lstStyle/>
        <a:p>
          <a:endParaRPr lang="pt-BR"/>
        </a:p>
      </dgm:t>
    </dgm:pt>
    <dgm:pt modelId="{2EB98651-D5CA-44D4-A988-44DCACEBA21D}" type="sibTrans" cxnId="{C9B9C172-C69D-43DA-80E9-87AE5CBCE78E}">
      <dgm:prSet/>
      <dgm:spPr/>
      <dgm:t>
        <a:bodyPr/>
        <a:lstStyle/>
        <a:p>
          <a:endParaRPr lang="pt-BR"/>
        </a:p>
      </dgm:t>
    </dgm:pt>
    <dgm:pt modelId="{0035ECBD-D400-4924-B5DA-728EF8B094D3}">
      <dgm:prSet/>
      <dgm:spPr>
        <a:solidFill>
          <a:srgbClr val="FF2525"/>
        </a:solidFill>
      </dgm:spPr>
      <dgm:t>
        <a:bodyPr/>
        <a:lstStyle/>
        <a:p>
          <a:r>
            <a:rPr lang="pt-BR" b="1" i="0" u="none" strike="noStrike" dirty="0">
              <a:solidFill>
                <a:srgbClr val="000000"/>
              </a:solidFill>
              <a:effectLst/>
              <a:latin typeface="Calibri" panose="020F0502020204030204" pitchFamily="34" charset="0"/>
            </a:rPr>
            <a:t>Maior relação do número de casos ativos por casos recuperados das últimas 5 semanas</a:t>
          </a:r>
          <a:endParaRPr lang="pt-BR" b="1" dirty="0"/>
        </a:p>
      </dgm:t>
    </dgm:pt>
    <dgm:pt modelId="{00466AC9-AFF4-4DA4-A9FB-3A167F089AE4}" type="parTrans" cxnId="{94198907-F350-46A4-9CBF-E3EDD74C5CF7}">
      <dgm:prSet/>
      <dgm:spPr/>
      <dgm:t>
        <a:bodyPr/>
        <a:lstStyle/>
        <a:p>
          <a:endParaRPr lang="pt-BR"/>
        </a:p>
      </dgm:t>
    </dgm:pt>
    <dgm:pt modelId="{4F0C9794-A545-4E96-AEDD-E6C03EFA970B}" type="sibTrans" cxnId="{94198907-F350-46A4-9CBF-E3EDD74C5CF7}">
      <dgm:prSet/>
      <dgm:spPr/>
      <dgm:t>
        <a:bodyPr/>
        <a:lstStyle/>
        <a:p>
          <a:endParaRPr lang="pt-BR"/>
        </a:p>
      </dgm:t>
    </dgm:pt>
    <dgm:pt modelId="{1A9ECCEA-A33C-457A-B9C6-A2AF662BA8C0}" type="pres">
      <dgm:prSet presAssocID="{F5F23DB4-7C2C-449D-88DA-EBE041926838}" presName="theList" presStyleCnt="0">
        <dgm:presLayoutVars>
          <dgm:dir/>
          <dgm:animLvl val="lvl"/>
          <dgm:resizeHandles val="exact"/>
        </dgm:presLayoutVars>
      </dgm:prSet>
      <dgm:spPr/>
    </dgm:pt>
    <dgm:pt modelId="{E1104BF6-62D5-418A-B549-10470B775734}" type="pres">
      <dgm:prSet presAssocID="{62A2CA40-CAA3-4808-82C7-322B46E7359A}" presName="compNode" presStyleCnt="0"/>
      <dgm:spPr/>
    </dgm:pt>
    <dgm:pt modelId="{926F0926-1521-4441-909E-86B095EFC6D4}" type="pres">
      <dgm:prSet presAssocID="{62A2CA40-CAA3-4808-82C7-322B46E7359A}" presName="aNode" presStyleLbl="bgShp" presStyleIdx="0" presStyleCnt="1" custLinFactNeighborX="545"/>
      <dgm:spPr/>
    </dgm:pt>
    <dgm:pt modelId="{311E4400-3F0A-49F8-95A6-35DCC4CA6F49}" type="pres">
      <dgm:prSet presAssocID="{62A2CA40-CAA3-4808-82C7-322B46E7359A}" presName="textNode" presStyleLbl="bgShp" presStyleIdx="0" presStyleCnt="1"/>
      <dgm:spPr/>
    </dgm:pt>
    <dgm:pt modelId="{4BDF46EE-439B-45CD-9EDA-E1D9F0C27593}" type="pres">
      <dgm:prSet presAssocID="{62A2CA40-CAA3-4808-82C7-322B46E7359A}" presName="compChildNode" presStyleCnt="0"/>
      <dgm:spPr/>
    </dgm:pt>
    <dgm:pt modelId="{B68EE549-8A02-4CC3-A3FC-0CC4E7B441CF}" type="pres">
      <dgm:prSet presAssocID="{62A2CA40-CAA3-4808-82C7-322B46E7359A}" presName="theInnerList" presStyleCnt="0"/>
      <dgm:spPr/>
    </dgm:pt>
    <dgm:pt modelId="{B1D2BC09-7107-4C8E-AAB8-03A2E9EBE2FF}" type="pres">
      <dgm:prSet presAssocID="{A54400E5-B2E7-4A94-9706-440393C2B154}" presName="childNode" presStyleLbl="node1" presStyleIdx="0" presStyleCnt="5" custLinFactY="-20632" custLinFactNeighborX="-374" custLinFactNeighborY="-100000">
        <dgm:presLayoutVars>
          <dgm:bulletEnabled val="1"/>
        </dgm:presLayoutVars>
      </dgm:prSet>
      <dgm:spPr/>
    </dgm:pt>
    <dgm:pt modelId="{149080B5-EB74-457D-BCE5-0732548EBDA3}" type="pres">
      <dgm:prSet presAssocID="{A54400E5-B2E7-4A94-9706-440393C2B154}" presName="aSpace2" presStyleCnt="0"/>
      <dgm:spPr/>
    </dgm:pt>
    <dgm:pt modelId="{69D6E0AC-6208-4891-9F44-556CE7CE3B43}" type="pres">
      <dgm:prSet presAssocID="{CE0A0FA2-B69C-403D-B65F-13C3FB2408E9}" presName="childNode" presStyleLbl="node1" presStyleIdx="1" presStyleCnt="5" custLinFactY="-22670" custLinFactNeighborY="-100000">
        <dgm:presLayoutVars>
          <dgm:bulletEnabled val="1"/>
        </dgm:presLayoutVars>
      </dgm:prSet>
      <dgm:spPr/>
    </dgm:pt>
    <dgm:pt modelId="{0A717D49-C933-4BF3-AC47-50240B8AFFDA}" type="pres">
      <dgm:prSet presAssocID="{CE0A0FA2-B69C-403D-B65F-13C3FB2408E9}" presName="aSpace2" presStyleCnt="0"/>
      <dgm:spPr/>
    </dgm:pt>
    <dgm:pt modelId="{6AA63DE1-AE8C-45F2-A1F7-264A6A9DB7DD}" type="pres">
      <dgm:prSet presAssocID="{EDA2CDC2-008F-401E-B36D-D8CEB389C6C6}" presName="childNode" presStyleLbl="node1" presStyleIdx="2" presStyleCnt="5" custLinFactY="-16130" custLinFactNeighborY="-100000">
        <dgm:presLayoutVars>
          <dgm:bulletEnabled val="1"/>
        </dgm:presLayoutVars>
      </dgm:prSet>
      <dgm:spPr/>
    </dgm:pt>
    <dgm:pt modelId="{C31A38F4-3652-4C03-9F73-3503088576F7}" type="pres">
      <dgm:prSet presAssocID="{EDA2CDC2-008F-401E-B36D-D8CEB389C6C6}" presName="aSpace2" presStyleCnt="0"/>
      <dgm:spPr/>
    </dgm:pt>
    <dgm:pt modelId="{CFEC9AC8-630F-4176-ADE2-B3F1D5993BA7}" type="pres">
      <dgm:prSet presAssocID="{C0F35B4F-67C6-428D-AE11-7A3E75E0BB90}" presName="childNode" presStyleLbl="node1" presStyleIdx="3" presStyleCnt="5" custLinFactY="-8492" custLinFactNeighborX="374" custLinFactNeighborY="-100000">
        <dgm:presLayoutVars>
          <dgm:bulletEnabled val="1"/>
        </dgm:presLayoutVars>
      </dgm:prSet>
      <dgm:spPr/>
    </dgm:pt>
    <dgm:pt modelId="{0AD374C8-9656-4282-A27D-1519062407A3}" type="pres">
      <dgm:prSet presAssocID="{C0F35B4F-67C6-428D-AE11-7A3E75E0BB90}" presName="aSpace2" presStyleCnt="0"/>
      <dgm:spPr/>
    </dgm:pt>
    <dgm:pt modelId="{A1FFA21C-9E75-44D1-A69F-C74425BF4573}" type="pres">
      <dgm:prSet presAssocID="{0035ECBD-D400-4924-B5DA-728EF8B094D3}" presName="childNode" presStyleLbl="node1" presStyleIdx="4" presStyleCnt="5" custLinFactY="-7126" custLinFactNeighborX="374" custLinFactNeighborY="-100000">
        <dgm:presLayoutVars>
          <dgm:bulletEnabled val="1"/>
        </dgm:presLayoutVars>
      </dgm:prSet>
      <dgm:spPr/>
    </dgm:pt>
  </dgm:ptLst>
  <dgm:cxnLst>
    <dgm:cxn modelId="{94198907-F350-46A4-9CBF-E3EDD74C5CF7}" srcId="{62A2CA40-CAA3-4808-82C7-322B46E7359A}" destId="{0035ECBD-D400-4924-B5DA-728EF8B094D3}" srcOrd="4" destOrd="0" parTransId="{00466AC9-AFF4-4DA4-A9FB-3A167F089AE4}" sibTransId="{4F0C9794-A545-4E96-AEDD-E6C03EFA970B}"/>
    <dgm:cxn modelId="{4587D718-1CE9-4697-97CC-D7137193B73F}" type="presOf" srcId="{C0F35B4F-67C6-428D-AE11-7A3E75E0BB90}" destId="{CFEC9AC8-630F-4176-ADE2-B3F1D5993BA7}" srcOrd="0" destOrd="0" presId="urn:microsoft.com/office/officeart/2005/8/layout/lProcess2"/>
    <dgm:cxn modelId="{FF12781C-3DC1-46E5-B9FC-9FCB5DFD879F}" type="presOf" srcId="{F5F23DB4-7C2C-449D-88DA-EBE041926838}" destId="{1A9ECCEA-A33C-457A-B9C6-A2AF662BA8C0}" srcOrd="0" destOrd="0" presId="urn:microsoft.com/office/officeart/2005/8/layout/lProcess2"/>
    <dgm:cxn modelId="{2FBC5020-078D-4EE4-9E5D-3EA6E1CE974D}" type="presOf" srcId="{A54400E5-B2E7-4A94-9706-440393C2B154}" destId="{B1D2BC09-7107-4C8E-AAB8-03A2E9EBE2FF}" srcOrd="0" destOrd="0" presId="urn:microsoft.com/office/officeart/2005/8/layout/lProcess2"/>
    <dgm:cxn modelId="{6A115D23-9ACB-48F0-9A04-5936D1C14864}" type="presOf" srcId="{EDA2CDC2-008F-401E-B36D-D8CEB389C6C6}" destId="{6AA63DE1-AE8C-45F2-A1F7-264A6A9DB7DD}" srcOrd="0" destOrd="0" presId="urn:microsoft.com/office/officeart/2005/8/layout/lProcess2"/>
    <dgm:cxn modelId="{7CE12927-098C-46E1-9635-084C5007E80F}" srcId="{62A2CA40-CAA3-4808-82C7-322B46E7359A}" destId="{CE0A0FA2-B69C-403D-B65F-13C3FB2408E9}" srcOrd="1" destOrd="0" parTransId="{86D5FA28-A811-4B9C-B871-562A401D993A}" sibTransId="{A0FF5BA4-8456-4BA1-9AAC-0119798C953D}"/>
    <dgm:cxn modelId="{5EEF1367-ED32-4CED-BB9F-A8E7C404DEAB}" srcId="{F5F23DB4-7C2C-449D-88DA-EBE041926838}" destId="{62A2CA40-CAA3-4808-82C7-322B46E7359A}" srcOrd="0" destOrd="0" parTransId="{53A4F225-1269-4D61-BC7E-25DEE0C25EFC}" sibTransId="{FBE9F118-ACBD-4B8F-8C22-6F1CEE843C5D}"/>
    <dgm:cxn modelId="{C9B9C172-C69D-43DA-80E9-87AE5CBCE78E}" srcId="{62A2CA40-CAA3-4808-82C7-322B46E7359A}" destId="{C0F35B4F-67C6-428D-AE11-7A3E75E0BB90}" srcOrd="3" destOrd="0" parTransId="{25EE39A1-21D0-4CB2-9E89-1F75B9E33E4F}" sibTransId="{2EB98651-D5CA-44D4-A988-44DCACEBA21D}"/>
    <dgm:cxn modelId="{72C1CD76-7EEC-410E-A379-4ED4047737CC}" type="presOf" srcId="{62A2CA40-CAA3-4808-82C7-322B46E7359A}" destId="{926F0926-1521-4441-909E-86B095EFC6D4}" srcOrd="0" destOrd="0" presId="urn:microsoft.com/office/officeart/2005/8/layout/lProcess2"/>
    <dgm:cxn modelId="{A4C0707D-E53D-4AE8-B176-03F2B2F73DA1}" type="presOf" srcId="{62A2CA40-CAA3-4808-82C7-322B46E7359A}" destId="{311E4400-3F0A-49F8-95A6-35DCC4CA6F49}" srcOrd="1" destOrd="0" presId="urn:microsoft.com/office/officeart/2005/8/layout/lProcess2"/>
    <dgm:cxn modelId="{18A0A2B6-2713-4733-A5A7-6988BA2BB11C}" srcId="{62A2CA40-CAA3-4808-82C7-322B46E7359A}" destId="{A54400E5-B2E7-4A94-9706-440393C2B154}" srcOrd="0" destOrd="0" parTransId="{67B4E561-BF3C-461A-B4C7-31A1D2188AFE}" sibTransId="{3E606BAC-B487-4B7F-AB92-25BCF1FEF037}"/>
    <dgm:cxn modelId="{CA3BCAC1-5042-4B90-87CE-7BF72415D729}" type="presOf" srcId="{0035ECBD-D400-4924-B5DA-728EF8B094D3}" destId="{A1FFA21C-9E75-44D1-A69F-C74425BF4573}" srcOrd="0" destOrd="0" presId="urn:microsoft.com/office/officeart/2005/8/layout/lProcess2"/>
    <dgm:cxn modelId="{EE2469EF-E863-448F-A975-36FB8EF41D09}" srcId="{62A2CA40-CAA3-4808-82C7-322B46E7359A}" destId="{EDA2CDC2-008F-401E-B36D-D8CEB389C6C6}" srcOrd="2" destOrd="0" parTransId="{B5944BE0-BDB5-46A4-8C56-6B5FEAFF1A6B}" sibTransId="{49A89AB1-9176-415B-BA7F-52E00B2B5895}"/>
    <dgm:cxn modelId="{BC5FA6F2-D50A-4E45-B8C6-44B1BDD7A914}" type="presOf" srcId="{CE0A0FA2-B69C-403D-B65F-13C3FB2408E9}" destId="{69D6E0AC-6208-4891-9F44-556CE7CE3B43}" srcOrd="0" destOrd="0" presId="urn:microsoft.com/office/officeart/2005/8/layout/lProcess2"/>
    <dgm:cxn modelId="{77EFFEF3-3868-4896-A131-AA4EACF4AC6A}" type="presParOf" srcId="{1A9ECCEA-A33C-457A-B9C6-A2AF662BA8C0}" destId="{E1104BF6-62D5-418A-B549-10470B775734}" srcOrd="0" destOrd="0" presId="urn:microsoft.com/office/officeart/2005/8/layout/lProcess2"/>
    <dgm:cxn modelId="{93F79FD0-FAF3-4B1A-912C-EC244058D7EA}" type="presParOf" srcId="{E1104BF6-62D5-418A-B549-10470B775734}" destId="{926F0926-1521-4441-909E-86B095EFC6D4}" srcOrd="0" destOrd="0" presId="urn:microsoft.com/office/officeart/2005/8/layout/lProcess2"/>
    <dgm:cxn modelId="{07F87410-C453-481C-9035-9E9A773992BE}" type="presParOf" srcId="{E1104BF6-62D5-418A-B549-10470B775734}" destId="{311E4400-3F0A-49F8-95A6-35DCC4CA6F49}" srcOrd="1" destOrd="0" presId="urn:microsoft.com/office/officeart/2005/8/layout/lProcess2"/>
    <dgm:cxn modelId="{D68F6E97-E370-4777-A23D-37E818090570}" type="presParOf" srcId="{E1104BF6-62D5-418A-B549-10470B775734}" destId="{4BDF46EE-439B-45CD-9EDA-E1D9F0C27593}" srcOrd="2" destOrd="0" presId="urn:microsoft.com/office/officeart/2005/8/layout/lProcess2"/>
    <dgm:cxn modelId="{1C0363FC-DBEE-4F9D-9906-6B6C57C54DEE}" type="presParOf" srcId="{4BDF46EE-439B-45CD-9EDA-E1D9F0C27593}" destId="{B68EE549-8A02-4CC3-A3FC-0CC4E7B441CF}" srcOrd="0" destOrd="0" presId="urn:microsoft.com/office/officeart/2005/8/layout/lProcess2"/>
    <dgm:cxn modelId="{922780C3-CA32-4319-90BE-A6080F268E4C}" type="presParOf" srcId="{B68EE549-8A02-4CC3-A3FC-0CC4E7B441CF}" destId="{B1D2BC09-7107-4C8E-AAB8-03A2E9EBE2FF}" srcOrd="0" destOrd="0" presId="urn:microsoft.com/office/officeart/2005/8/layout/lProcess2"/>
    <dgm:cxn modelId="{93F71F8F-E7C1-45A9-9B63-C0DF3DBA1A7F}" type="presParOf" srcId="{B68EE549-8A02-4CC3-A3FC-0CC4E7B441CF}" destId="{149080B5-EB74-457D-BCE5-0732548EBDA3}" srcOrd="1" destOrd="0" presId="urn:microsoft.com/office/officeart/2005/8/layout/lProcess2"/>
    <dgm:cxn modelId="{09347199-6680-4681-9FE0-F35DBABC403E}" type="presParOf" srcId="{B68EE549-8A02-4CC3-A3FC-0CC4E7B441CF}" destId="{69D6E0AC-6208-4891-9F44-556CE7CE3B43}" srcOrd="2" destOrd="0" presId="urn:microsoft.com/office/officeart/2005/8/layout/lProcess2"/>
    <dgm:cxn modelId="{98177F3A-8A9E-4040-A9F7-1FAEFEE04DB6}" type="presParOf" srcId="{B68EE549-8A02-4CC3-A3FC-0CC4E7B441CF}" destId="{0A717D49-C933-4BF3-AC47-50240B8AFFDA}" srcOrd="3" destOrd="0" presId="urn:microsoft.com/office/officeart/2005/8/layout/lProcess2"/>
    <dgm:cxn modelId="{7DCC7D0B-2AFA-4BAD-8700-E9396DF86F3B}" type="presParOf" srcId="{B68EE549-8A02-4CC3-A3FC-0CC4E7B441CF}" destId="{6AA63DE1-AE8C-45F2-A1F7-264A6A9DB7DD}" srcOrd="4" destOrd="0" presId="urn:microsoft.com/office/officeart/2005/8/layout/lProcess2"/>
    <dgm:cxn modelId="{25C80DF3-4756-4D9F-828B-245389E378CE}" type="presParOf" srcId="{B68EE549-8A02-4CC3-A3FC-0CC4E7B441CF}" destId="{C31A38F4-3652-4C03-9F73-3503088576F7}" srcOrd="5" destOrd="0" presId="urn:microsoft.com/office/officeart/2005/8/layout/lProcess2"/>
    <dgm:cxn modelId="{5290CF57-7275-4352-9CF0-CB3EBBAF1262}" type="presParOf" srcId="{B68EE549-8A02-4CC3-A3FC-0CC4E7B441CF}" destId="{CFEC9AC8-630F-4176-ADE2-B3F1D5993BA7}" srcOrd="6" destOrd="0" presId="urn:microsoft.com/office/officeart/2005/8/layout/lProcess2"/>
    <dgm:cxn modelId="{2E0A8DB1-F8C2-4DD4-BA1E-B69DA3A39869}" type="presParOf" srcId="{B68EE549-8A02-4CC3-A3FC-0CC4E7B441CF}" destId="{0AD374C8-9656-4282-A27D-1519062407A3}" srcOrd="7" destOrd="0" presId="urn:microsoft.com/office/officeart/2005/8/layout/lProcess2"/>
    <dgm:cxn modelId="{9483C6E6-AC52-4582-B905-9DB3E296924B}" type="presParOf" srcId="{B68EE549-8A02-4CC3-A3FC-0CC4E7B441CF}" destId="{A1FFA21C-9E75-44D1-A69F-C74425BF4573}"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18387-A9CC-470C-A7DE-2C2C9FF2B02A}">
      <dsp:nvSpPr>
        <dsp:cNvPr id="0" name=""/>
        <dsp:cNvSpPr/>
      </dsp:nvSpPr>
      <dsp:spPr>
        <a:xfrm>
          <a:off x="2539" y="786633"/>
          <a:ext cx="2476500" cy="9906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t-BR" sz="1600" b="1" kern="1200" dirty="0">
              <a:latin typeface="Calibri" panose="020F0502020204030204" pitchFamily="34" charset="0"/>
              <a:cs typeface="Calibri" panose="020F0502020204030204" pitchFamily="34" charset="0"/>
            </a:rPr>
            <a:t>CAPACIDADE HOSPITALAR INSTALADA</a:t>
          </a:r>
          <a:endParaRPr lang="pt-BR" sz="1600" kern="1200" dirty="0"/>
        </a:p>
      </dsp:txBody>
      <dsp:txXfrm>
        <a:off x="2539" y="786633"/>
        <a:ext cx="2476500" cy="990600"/>
      </dsp:txXfrm>
    </dsp:sp>
    <dsp:sp modelId="{12E52483-D425-4499-9056-1CC3D7C1CB6A}">
      <dsp:nvSpPr>
        <dsp:cNvPr id="0" name=""/>
        <dsp:cNvSpPr/>
      </dsp:nvSpPr>
      <dsp:spPr>
        <a:xfrm>
          <a:off x="2539" y="1777233"/>
          <a:ext cx="2476500" cy="28548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pt-BR" sz="1700" b="1" i="0" u="none" kern="1200" dirty="0">
              <a:latin typeface="Calibri" panose="020F0502020204030204" pitchFamily="34" charset="0"/>
              <a:cs typeface="Calibri" panose="020F0502020204030204" pitchFamily="34" charset="0"/>
            </a:rPr>
            <a:t>Taxa de ocupação de leitos com respiradores</a:t>
          </a:r>
          <a:endParaRPr lang="pt-BR" sz="1700" b="1" kern="1200" dirty="0"/>
        </a:p>
        <a:p>
          <a:pPr marL="171450" lvl="1" indent="-171450" algn="l" defTabSz="755650">
            <a:lnSpc>
              <a:spcPct val="90000"/>
            </a:lnSpc>
            <a:spcBef>
              <a:spcPct val="0"/>
            </a:spcBef>
            <a:spcAft>
              <a:spcPct val="15000"/>
            </a:spcAft>
            <a:buChar char="•"/>
          </a:pPr>
          <a:endParaRPr lang="pt-BR" sz="1700" b="1" kern="1200" dirty="0"/>
        </a:p>
        <a:p>
          <a:pPr marL="171450" lvl="1" indent="-171450" algn="l" defTabSz="755650">
            <a:lnSpc>
              <a:spcPct val="90000"/>
            </a:lnSpc>
            <a:spcBef>
              <a:spcPct val="0"/>
            </a:spcBef>
            <a:spcAft>
              <a:spcPct val="15000"/>
            </a:spcAft>
            <a:buChar char="•"/>
          </a:pPr>
          <a:r>
            <a:rPr lang="pt-BR" sz="1700" b="1" i="0" u="none" kern="1200" dirty="0">
              <a:latin typeface="Calibri" panose="020F0502020204030204" pitchFamily="34" charset="0"/>
              <a:cs typeface="Calibri" panose="020F0502020204030204" pitchFamily="34" charset="0"/>
            </a:rPr>
            <a:t>Taxa de ocupação de leitos gerais</a:t>
          </a:r>
          <a:endParaRPr lang="pt-BR" sz="1700" b="1" kern="1200" dirty="0"/>
        </a:p>
        <a:p>
          <a:pPr marL="171450" lvl="1" indent="-171450" algn="l" defTabSz="755650">
            <a:lnSpc>
              <a:spcPct val="90000"/>
            </a:lnSpc>
            <a:spcBef>
              <a:spcPct val="0"/>
            </a:spcBef>
            <a:spcAft>
              <a:spcPct val="15000"/>
            </a:spcAft>
            <a:buChar char="•"/>
          </a:pPr>
          <a:endParaRPr lang="pt-BR" sz="1700" b="1" kern="1200" dirty="0"/>
        </a:p>
        <a:p>
          <a:pPr marL="171450" lvl="1" indent="-171450" algn="l" defTabSz="755650">
            <a:lnSpc>
              <a:spcPct val="90000"/>
            </a:lnSpc>
            <a:spcBef>
              <a:spcPct val="0"/>
            </a:spcBef>
            <a:spcAft>
              <a:spcPct val="15000"/>
            </a:spcAft>
            <a:buChar char="•"/>
          </a:pPr>
          <a:r>
            <a:rPr lang="pt-BR" sz="1700" b="1" i="0" u="none" kern="1200" dirty="0">
              <a:latin typeface="Calibri" panose="020F0502020204030204" pitchFamily="34" charset="0"/>
              <a:cs typeface="Calibri" panose="020F0502020204030204" pitchFamily="34" charset="0"/>
            </a:rPr>
            <a:t>Oferta de leitos com respiradores por 100 mil habitantes</a:t>
          </a:r>
          <a:endParaRPr lang="pt-BR" sz="1700" b="1" kern="1200" dirty="0"/>
        </a:p>
      </dsp:txBody>
      <dsp:txXfrm>
        <a:off x="2539" y="1777233"/>
        <a:ext cx="2476500" cy="2854800"/>
      </dsp:txXfrm>
    </dsp:sp>
    <dsp:sp modelId="{941AD856-6705-4B7C-85B9-8AA27B3F9FC3}">
      <dsp:nvSpPr>
        <dsp:cNvPr id="0" name=""/>
        <dsp:cNvSpPr/>
      </dsp:nvSpPr>
      <dsp:spPr>
        <a:xfrm>
          <a:off x="2825749" y="786633"/>
          <a:ext cx="2476500" cy="9906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t-BR" sz="1600" b="1" kern="1200" dirty="0">
              <a:latin typeface="Calibri" panose="020F0502020204030204" pitchFamily="34" charset="0"/>
              <a:cs typeface="Calibri" panose="020F0502020204030204" pitchFamily="34" charset="0"/>
            </a:rPr>
            <a:t>EVOLUÇÃO DOS ÓBITOS POR SEMANA EPIDEMIOLÓGICA</a:t>
          </a:r>
          <a:endParaRPr lang="pt-BR" sz="1600" kern="1200" dirty="0"/>
        </a:p>
      </dsp:txBody>
      <dsp:txXfrm>
        <a:off x="2825749" y="786633"/>
        <a:ext cx="2476500" cy="990600"/>
      </dsp:txXfrm>
    </dsp:sp>
    <dsp:sp modelId="{285186F9-6BE2-40EC-A54F-F374FB702E08}">
      <dsp:nvSpPr>
        <dsp:cNvPr id="0" name=""/>
        <dsp:cNvSpPr/>
      </dsp:nvSpPr>
      <dsp:spPr>
        <a:xfrm>
          <a:off x="2825749" y="1777233"/>
          <a:ext cx="2476500" cy="28548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pt-BR" sz="1700" b="1" i="0" u="none" kern="1200" dirty="0">
              <a:latin typeface="Calibri" panose="020F0502020204030204" pitchFamily="34" charset="0"/>
              <a:cs typeface="Calibri" panose="020F0502020204030204" pitchFamily="34" charset="0"/>
            </a:rPr>
            <a:t>Óbitos por semana epidemiológica</a:t>
          </a:r>
          <a:endParaRPr lang="pt-BR" sz="1700" b="1" kern="1200" dirty="0"/>
        </a:p>
        <a:p>
          <a:pPr marL="171450" lvl="1" indent="-171450" algn="l" defTabSz="755650">
            <a:lnSpc>
              <a:spcPct val="90000"/>
            </a:lnSpc>
            <a:spcBef>
              <a:spcPct val="0"/>
            </a:spcBef>
            <a:spcAft>
              <a:spcPct val="15000"/>
            </a:spcAft>
            <a:buChar char="•"/>
          </a:pPr>
          <a:endParaRPr lang="pt-BR" sz="1700" b="1" kern="1200" dirty="0"/>
        </a:p>
        <a:p>
          <a:pPr marL="171450" lvl="1" indent="-171450" algn="l" defTabSz="755650">
            <a:lnSpc>
              <a:spcPct val="90000"/>
            </a:lnSpc>
            <a:spcBef>
              <a:spcPct val="0"/>
            </a:spcBef>
            <a:spcAft>
              <a:spcPct val="15000"/>
            </a:spcAft>
            <a:buChar char="•"/>
          </a:pPr>
          <a:r>
            <a:rPr lang="pt-BR" sz="1700" b="1" i="0" u="none" kern="1200" dirty="0">
              <a:latin typeface="Calibri" panose="020F0502020204030204" pitchFamily="34" charset="0"/>
              <a:cs typeface="Calibri" panose="020F0502020204030204" pitchFamily="34" charset="0"/>
            </a:rPr>
            <a:t>Taxa de letalidade</a:t>
          </a:r>
          <a:endParaRPr lang="pt-BR" sz="1700" b="1" kern="1200" dirty="0"/>
        </a:p>
      </dsp:txBody>
      <dsp:txXfrm>
        <a:off x="2825749" y="1777233"/>
        <a:ext cx="2476500" cy="2854800"/>
      </dsp:txXfrm>
    </dsp:sp>
    <dsp:sp modelId="{97B47FA3-3F83-43EB-917C-9671CA5C4423}">
      <dsp:nvSpPr>
        <dsp:cNvPr id="0" name=""/>
        <dsp:cNvSpPr/>
      </dsp:nvSpPr>
      <dsp:spPr>
        <a:xfrm>
          <a:off x="5648960" y="786633"/>
          <a:ext cx="2476500" cy="9906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t-BR" sz="1600" b="1" kern="1200" dirty="0">
              <a:latin typeface="Calibri" panose="020F0502020204030204" pitchFamily="34" charset="0"/>
              <a:cs typeface="Calibri" panose="020F0502020204030204" pitchFamily="34" charset="0"/>
            </a:rPr>
            <a:t>TAXA DE CRESCIMENTO COVID-19</a:t>
          </a:r>
          <a:endParaRPr lang="pt-BR" sz="1600" kern="1200" dirty="0"/>
        </a:p>
      </dsp:txBody>
      <dsp:txXfrm>
        <a:off x="5648960" y="786633"/>
        <a:ext cx="2476500" cy="990600"/>
      </dsp:txXfrm>
    </dsp:sp>
    <dsp:sp modelId="{3F29828F-5F19-4929-B8CE-CFBDE0776A4F}">
      <dsp:nvSpPr>
        <dsp:cNvPr id="0" name=""/>
        <dsp:cNvSpPr/>
      </dsp:nvSpPr>
      <dsp:spPr>
        <a:xfrm>
          <a:off x="5648960" y="1777233"/>
          <a:ext cx="2476500" cy="28548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pt-BR" sz="1700" b="1" i="0" u="none" strike="noStrike" kern="1200" dirty="0">
              <a:effectLst/>
              <a:latin typeface="Calibri" panose="020F0502020204030204" pitchFamily="34" charset="0"/>
              <a:cs typeface="Calibri" panose="020F0502020204030204" pitchFamily="34" charset="0"/>
            </a:rPr>
            <a:t>Número de casos ativos/Número de casos recuperados</a:t>
          </a:r>
          <a:endParaRPr lang="pt-BR" sz="1700" b="1" kern="1200" dirty="0"/>
        </a:p>
      </dsp:txBody>
      <dsp:txXfrm>
        <a:off x="5648960" y="1777233"/>
        <a:ext cx="2476500"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E1456-DFCE-4D85-86FD-0DAABC72E10E}">
      <dsp:nvSpPr>
        <dsp:cNvPr id="0" name=""/>
        <dsp:cNvSpPr/>
      </dsp:nvSpPr>
      <dsp:spPr>
        <a:xfrm>
          <a:off x="2540" y="2257111"/>
          <a:ext cx="2261109" cy="904443"/>
        </a:xfrm>
        <a:prstGeom prst="chevron">
          <a:avLst/>
        </a:prstGeom>
        <a:solidFill>
          <a:srgbClr val="FF25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pt-BR" sz="1400" b="1" kern="1200" dirty="0"/>
            <a:t>Vermelha: Risco elevado</a:t>
          </a:r>
        </a:p>
      </dsp:txBody>
      <dsp:txXfrm>
        <a:off x="454762" y="2257111"/>
        <a:ext cx="1356666" cy="904443"/>
      </dsp:txXfrm>
    </dsp:sp>
    <dsp:sp modelId="{A951FB0F-3032-4760-9E06-5235A7B3E1A6}">
      <dsp:nvSpPr>
        <dsp:cNvPr id="0" name=""/>
        <dsp:cNvSpPr/>
      </dsp:nvSpPr>
      <dsp:spPr>
        <a:xfrm>
          <a:off x="2037539" y="2257111"/>
          <a:ext cx="2261109" cy="904443"/>
        </a:xfrm>
        <a:prstGeom prst="chevron">
          <a:avLst/>
        </a:prstGeom>
        <a:solidFill>
          <a:srgbClr val="FD92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pt-BR" sz="1400" b="1" kern="1200" dirty="0"/>
            <a:t>Laranja: Risco moderado alto</a:t>
          </a:r>
        </a:p>
      </dsp:txBody>
      <dsp:txXfrm>
        <a:off x="2489761" y="2257111"/>
        <a:ext cx="1356666" cy="904443"/>
      </dsp:txXfrm>
    </dsp:sp>
    <dsp:sp modelId="{65CC125A-E0CC-4E3A-A6C0-C5F936915D41}">
      <dsp:nvSpPr>
        <dsp:cNvPr id="0" name=""/>
        <dsp:cNvSpPr/>
      </dsp:nvSpPr>
      <dsp:spPr>
        <a:xfrm>
          <a:off x="4072538" y="2257111"/>
          <a:ext cx="2261109" cy="904443"/>
        </a:xfrm>
        <a:prstGeom prst="chevron">
          <a:avLst/>
        </a:prstGeom>
        <a:solidFill>
          <a:srgbClr val="EBE11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pt-BR" sz="1400" b="1" kern="1200" dirty="0"/>
            <a:t>Amarelo: Risco moderado</a:t>
          </a:r>
        </a:p>
      </dsp:txBody>
      <dsp:txXfrm>
        <a:off x="4524760" y="2257111"/>
        <a:ext cx="1356666" cy="904443"/>
      </dsp:txXfrm>
    </dsp:sp>
    <dsp:sp modelId="{D898AA03-54D5-4D41-86FC-13EE86269918}">
      <dsp:nvSpPr>
        <dsp:cNvPr id="0" name=""/>
        <dsp:cNvSpPr/>
      </dsp:nvSpPr>
      <dsp:spPr>
        <a:xfrm>
          <a:off x="6107537" y="2257111"/>
          <a:ext cx="2261109" cy="904443"/>
        </a:xfrm>
        <a:prstGeom prst="chevron">
          <a:avLst/>
        </a:prstGeom>
        <a:solidFill>
          <a:srgbClr val="3B69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pt-BR" sz="1400" b="1" kern="1200" dirty="0"/>
            <a:t>Azul: Risco moderado baixo</a:t>
          </a:r>
        </a:p>
      </dsp:txBody>
      <dsp:txXfrm>
        <a:off x="6559759" y="2257111"/>
        <a:ext cx="1356666" cy="904443"/>
      </dsp:txXfrm>
    </dsp:sp>
    <dsp:sp modelId="{D2456656-0624-4DC4-ACB2-AAB825EEB5B0}">
      <dsp:nvSpPr>
        <dsp:cNvPr id="0" name=""/>
        <dsp:cNvSpPr/>
      </dsp:nvSpPr>
      <dsp:spPr>
        <a:xfrm>
          <a:off x="8142536" y="2257111"/>
          <a:ext cx="2261109" cy="904443"/>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pt-BR" sz="1400" b="1" kern="1200" dirty="0"/>
            <a:t>Verde: Risco controlado</a:t>
          </a:r>
        </a:p>
      </dsp:txBody>
      <dsp:txXfrm>
        <a:off x="8594758" y="2257111"/>
        <a:ext cx="1356666" cy="904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F0926-1521-4441-909E-86B095EFC6D4}">
      <dsp:nvSpPr>
        <dsp:cNvPr id="0" name=""/>
        <dsp:cNvSpPr/>
      </dsp:nvSpPr>
      <dsp:spPr>
        <a:xfrm>
          <a:off x="15051" y="0"/>
          <a:ext cx="2579687" cy="450166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i="0" u="none" kern="1200" dirty="0">
              <a:latin typeface="Calibri" panose="020F0502020204030204" pitchFamily="34" charset="0"/>
              <a:cs typeface="Calibri" panose="020F0502020204030204" pitchFamily="34" charset="0"/>
            </a:rPr>
            <a:t>Taxa de ocupação de leitos com respiradores</a:t>
          </a:r>
          <a:endParaRPr lang="pt-BR" sz="2000" kern="1200" dirty="0"/>
        </a:p>
      </dsp:txBody>
      <dsp:txXfrm>
        <a:off x="15051" y="0"/>
        <a:ext cx="2579687" cy="1350498"/>
      </dsp:txXfrm>
    </dsp:sp>
    <dsp:sp modelId="{B1D2BC09-7107-4C8E-AAB8-03A2E9EBE2FF}">
      <dsp:nvSpPr>
        <dsp:cNvPr id="0" name=""/>
        <dsp:cNvSpPr/>
      </dsp:nvSpPr>
      <dsp:spPr>
        <a:xfrm>
          <a:off x="258960" y="1351349"/>
          <a:ext cx="2063749" cy="520779"/>
        </a:xfrm>
        <a:prstGeom prst="roundRect">
          <a:avLst>
            <a:gd name="adj" fmla="val 10000"/>
          </a:avLst>
        </a:prstGeom>
        <a:solidFill>
          <a:srgbClr val="92D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Abaixo de 60%</a:t>
          </a:r>
          <a:endParaRPr lang="pt-BR" sz="1800" kern="1200" dirty="0"/>
        </a:p>
      </dsp:txBody>
      <dsp:txXfrm>
        <a:off x="274213" y="1366602"/>
        <a:ext cx="2033243" cy="490273"/>
      </dsp:txXfrm>
    </dsp:sp>
    <dsp:sp modelId="{69D6E0AC-6208-4891-9F44-556CE7CE3B43}">
      <dsp:nvSpPr>
        <dsp:cNvPr id="0" name=""/>
        <dsp:cNvSpPr/>
      </dsp:nvSpPr>
      <dsp:spPr>
        <a:xfrm>
          <a:off x="258960" y="1952248"/>
          <a:ext cx="2063749" cy="520779"/>
        </a:xfrm>
        <a:prstGeom prst="roundRect">
          <a:avLst>
            <a:gd name="adj" fmla="val 10000"/>
          </a:avLst>
        </a:prstGeom>
        <a:solidFill>
          <a:srgbClr val="3B69B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Entre 60% e 65%</a:t>
          </a:r>
          <a:endParaRPr lang="pt-BR" sz="1800" kern="1200" dirty="0"/>
        </a:p>
      </dsp:txBody>
      <dsp:txXfrm>
        <a:off x="274213" y="1967501"/>
        <a:ext cx="2033243" cy="490273"/>
      </dsp:txXfrm>
    </dsp:sp>
    <dsp:sp modelId="{6AA63DE1-AE8C-45F2-A1F7-264A6A9DB7DD}">
      <dsp:nvSpPr>
        <dsp:cNvPr id="0" name=""/>
        <dsp:cNvSpPr/>
      </dsp:nvSpPr>
      <dsp:spPr>
        <a:xfrm>
          <a:off x="258960" y="2553147"/>
          <a:ext cx="2063749" cy="520779"/>
        </a:xfrm>
        <a:prstGeom prst="roundRect">
          <a:avLst>
            <a:gd name="adj" fmla="val 10000"/>
          </a:avLst>
        </a:prstGeom>
        <a:solidFill>
          <a:srgbClr val="EBE11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Entre 65% e 70%</a:t>
          </a:r>
          <a:endParaRPr lang="pt-BR" sz="1800" b="1" kern="1200" dirty="0"/>
        </a:p>
      </dsp:txBody>
      <dsp:txXfrm>
        <a:off x="274213" y="2568400"/>
        <a:ext cx="2033243" cy="490273"/>
      </dsp:txXfrm>
    </dsp:sp>
    <dsp:sp modelId="{CFEC9AC8-630F-4176-ADE2-B3F1D5993BA7}">
      <dsp:nvSpPr>
        <dsp:cNvPr id="0" name=""/>
        <dsp:cNvSpPr/>
      </dsp:nvSpPr>
      <dsp:spPr>
        <a:xfrm>
          <a:off x="258960" y="3154046"/>
          <a:ext cx="2063749" cy="520779"/>
        </a:xfrm>
        <a:prstGeom prst="roundRect">
          <a:avLst>
            <a:gd name="adj" fmla="val 10000"/>
          </a:avLst>
        </a:prstGeom>
        <a:solidFill>
          <a:srgbClr val="FD920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Entre 70% e 80%</a:t>
          </a:r>
          <a:endParaRPr lang="pt-BR" sz="1800" b="1" kern="1200" dirty="0"/>
        </a:p>
      </dsp:txBody>
      <dsp:txXfrm>
        <a:off x="274213" y="3169299"/>
        <a:ext cx="2033243" cy="490273"/>
      </dsp:txXfrm>
    </dsp:sp>
    <dsp:sp modelId="{A1FFA21C-9E75-44D1-A69F-C74425BF4573}">
      <dsp:nvSpPr>
        <dsp:cNvPr id="0" name=""/>
        <dsp:cNvSpPr/>
      </dsp:nvSpPr>
      <dsp:spPr>
        <a:xfrm>
          <a:off x="258960" y="3754946"/>
          <a:ext cx="2063749" cy="520779"/>
        </a:xfrm>
        <a:prstGeom prst="roundRect">
          <a:avLst>
            <a:gd name="adj" fmla="val 10000"/>
          </a:avLst>
        </a:prstGeom>
        <a:solidFill>
          <a:srgbClr val="FF252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Acima de 80%</a:t>
          </a:r>
          <a:endParaRPr lang="pt-BR" sz="1800" b="1" kern="1200" dirty="0"/>
        </a:p>
      </dsp:txBody>
      <dsp:txXfrm>
        <a:off x="274213" y="3770199"/>
        <a:ext cx="2033243" cy="490273"/>
      </dsp:txXfrm>
    </dsp:sp>
    <dsp:sp modelId="{626A67F6-115E-4FAA-B981-409B1BB18B18}">
      <dsp:nvSpPr>
        <dsp:cNvPr id="0" name=""/>
        <dsp:cNvSpPr/>
      </dsp:nvSpPr>
      <dsp:spPr>
        <a:xfrm>
          <a:off x="2774156" y="0"/>
          <a:ext cx="2579687" cy="450166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i="0" u="none" kern="1200" dirty="0">
              <a:latin typeface="Calibri" panose="020F0502020204030204" pitchFamily="34" charset="0"/>
              <a:cs typeface="Calibri" panose="020F0502020204030204" pitchFamily="34" charset="0"/>
            </a:rPr>
            <a:t>Taxa de ocupação de leitos gerais</a:t>
          </a:r>
          <a:endParaRPr lang="pt-BR" sz="2000" kern="1200" dirty="0"/>
        </a:p>
      </dsp:txBody>
      <dsp:txXfrm>
        <a:off x="2774156" y="0"/>
        <a:ext cx="2579687" cy="1350498"/>
      </dsp:txXfrm>
    </dsp:sp>
    <dsp:sp modelId="{FF265302-5AFF-4CFC-98AF-D6C9735E8AB3}">
      <dsp:nvSpPr>
        <dsp:cNvPr id="0" name=""/>
        <dsp:cNvSpPr/>
      </dsp:nvSpPr>
      <dsp:spPr>
        <a:xfrm>
          <a:off x="3032125" y="1351349"/>
          <a:ext cx="2063749" cy="520779"/>
        </a:xfrm>
        <a:prstGeom prst="roundRect">
          <a:avLst>
            <a:gd name="adj" fmla="val 10000"/>
          </a:avLst>
        </a:prstGeom>
        <a:solidFill>
          <a:srgbClr val="92D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Abaixo de 60%</a:t>
          </a:r>
          <a:endParaRPr lang="pt-BR" sz="1800" kern="1200" dirty="0"/>
        </a:p>
      </dsp:txBody>
      <dsp:txXfrm>
        <a:off x="3047378" y="1366602"/>
        <a:ext cx="2033243" cy="490273"/>
      </dsp:txXfrm>
    </dsp:sp>
    <dsp:sp modelId="{946EFC11-EA0D-4FFD-A3BD-8E18C9EB0BD6}">
      <dsp:nvSpPr>
        <dsp:cNvPr id="0" name=""/>
        <dsp:cNvSpPr/>
      </dsp:nvSpPr>
      <dsp:spPr>
        <a:xfrm>
          <a:off x="3032125" y="1952248"/>
          <a:ext cx="2063749" cy="520779"/>
        </a:xfrm>
        <a:prstGeom prst="roundRect">
          <a:avLst>
            <a:gd name="adj" fmla="val 10000"/>
          </a:avLst>
        </a:prstGeom>
        <a:solidFill>
          <a:srgbClr val="3B69B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Entre 60% e 65%</a:t>
          </a:r>
          <a:endParaRPr lang="pt-BR" sz="1800" kern="1200" dirty="0"/>
        </a:p>
      </dsp:txBody>
      <dsp:txXfrm>
        <a:off x="3047378" y="1967501"/>
        <a:ext cx="2033243" cy="490273"/>
      </dsp:txXfrm>
    </dsp:sp>
    <dsp:sp modelId="{271DC48B-3083-45E2-8F8F-1D3D34E7D264}">
      <dsp:nvSpPr>
        <dsp:cNvPr id="0" name=""/>
        <dsp:cNvSpPr/>
      </dsp:nvSpPr>
      <dsp:spPr>
        <a:xfrm>
          <a:off x="3032125" y="2553147"/>
          <a:ext cx="2063749" cy="520779"/>
        </a:xfrm>
        <a:prstGeom prst="roundRect">
          <a:avLst>
            <a:gd name="adj" fmla="val 10000"/>
          </a:avLst>
        </a:prstGeom>
        <a:solidFill>
          <a:srgbClr val="EBE11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Entre 65% e 70%</a:t>
          </a:r>
          <a:endParaRPr lang="pt-BR" sz="1800" b="1" kern="1200" dirty="0"/>
        </a:p>
      </dsp:txBody>
      <dsp:txXfrm>
        <a:off x="3047378" y="2568400"/>
        <a:ext cx="2033243" cy="490273"/>
      </dsp:txXfrm>
    </dsp:sp>
    <dsp:sp modelId="{26056B91-094F-48DA-88BC-973AF8A1FD37}">
      <dsp:nvSpPr>
        <dsp:cNvPr id="0" name=""/>
        <dsp:cNvSpPr/>
      </dsp:nvSpPr>
      <dsp:spPr>
        <a:xfrm>
          <a:off x="3032125" y="3154046"/>
          <a:ext cx="2063749" cy="520779"/>
        </a:xfrm>
        <a:prstGeom prst="roundRect">
          <a:avLst>
            <a:gd name="adj" fmla="val 10000"/>
          </a:avLst>
        </a:prstGeom>
        <a:solidFill>
          <a:srgbClr val="FD920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Entre 70% e 80%</a:t>
          </a:r>
          <a:endParaRPr lang="pt-BR" sz="1800" b="1" kern="1200" dirty="0"/>
        </a:p>
      </dsp:txBody>
      <dsp:txXfrm>
        <a:off x="3047378" y="3169299"/>
        <a:ext cx="2033243" cy="490273"/>
      </dsp:txXfrm>
    </dsp:sp>
    <dsp:sp modelId="{DDDD471E-2D4F-4F8C-860B-E1D7B6436F4C}">
      <dsp:nvSpPr>
        <dsp:cNvPr id="0" name=""/>
        <dsp:cNvSpPr/>
      </dsp:nvSpPr>
      <dsp:spPr>
        <a:xfrm>
          <a:off x="3032125" y="3754946"/>
          <a:ext cx="2063749" cy="520779"/>
        </a:xfrm>
        <a:prstGeom prst="roundRect">
          <a:avLst>
            <a:gd name="adj" fmla="val 10000"/>
          </a:avLst>
        </a:prstGeom>
        <a:solidFill>
          <a:srgbClr val="FF252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Acima de 80%</a:t>
          </a:r>
          <a:endParaRPr lang="pt-BR" sz="1800" b="1" kern="1200" dirty="0"/>
        </a:p>
      </dsp:txBody>
      <dsp:txXfrm>
        <a:off x="3047378" y="3770199"/>
        <a:ext cx="2033243" cy="490273"/>
      </dsp:txXfrm>
    </dsp:sp>
    <dsp:sp modelId="{4AD928FC-062E-48BD-8B39-D3D29E5DC5AB}">
      <dsp:nvSpPr>
        <dsp:cNvPr id="0" name=""/>
        <dsp:cNvSpPr/>
      </dsp:nvSpPr>
      <dsp:spPr>
        <a:xfrm>
          <a:off x="5547320" y="0"/>
          <a:ext cx="2579687" cy="450166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i="0" u="none" kern="1200" dirty="0">
              <a:latin typeface="Calibri" panose="020F0502020204030204" pitchFamily="34" charset="0"/>
              <a:cs typeface="Calibri" panose="020F0502020204030204" pitchFamily="34" charset="0"/>
            </a:rPr>
            <a:t>Oferta de leitos com respiradores por 100 mil habitantes</a:t>
          </a:r>
          <a:endParaRPr lang="pt-BR" sz="2000" kern="1200" dirty="0"/>
        </a:p>
      </dsp:txBody>
      <dsp:txXfrm>
        <a:off x="5547320" y="0"/>
        <a:ext cx="2579687" cy="1350498"/>
      </dsp:txXfrm>
    </dsp:sp>
    <dsp:sp modelId="{768828C4-FBEA-470D-9BAC-F5161C512F01}">
      <dsp:nvSpPr>
        <dsp:cNvPr id="0" name=""/>
        <dsp:cNvSpPr/>
      </dsp:nvSpPr>
      <dsp:spPr>
        <a:xfrm>
          <a:off x="5805289" y="1351349"/>
          <a:ext cx="2063749" cy="520779"/>
        </a:xfrm>
        <a:prstGeom prst="roundRect">
          <a:avLst>
            <a:gd name="adj" fmla="val 10000"/>
          </a:avLst>
        </a:prstGeom>
        <a:solidFill>
          <a:srgbClr val="92D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Acima de 10 </a:t>
          </a:r>
          <a:endParaRPr lang="pt-BR" sz="1800" kern="1200" dirty="0"/>
        </a:p>
      </dsp:txBody>
      <dsp:txXfrm>
        <a:off x="5820542" y="1366602"/>
        <a:ext cx="2033243" cy="490273"/>
      </dsp:txXfrm>
    </dsp:sp>
    <dsp:sp modelId="{E657532E-F537-4B5D-8C10-3C4CF0363F62}">
      <dsp:nvSpPr>
        <dsp:cNvPr id="0" name=""/>
        <dsp:cNvSpPr/>
      </dsp:nvSpPr>
      <dsp:spPr>
        <a:xfrm>
          <a:off x="5805289" y="1952248"/>
          <a:ext cx="2063749" cy="520779"/>
        </a:xfrm>
        <a:prstGeom prst="roundRect">
          <a:avLst>
            <a:gd name="adj" fmla="val 10000"/>
          </a:avLst>
        </a:prstGeom>
        <a:solidFill>
          <a:srgbClr val="3B69B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Entre 9 e 10</a:t>
          </a:r>
          <a:endParaRPr lang="pt-BR" sz="1800" kern="1200" dirty="0"/>
        </a:p>
      </dsp:txBody>
      <dsp:txXfrm>
        <a:off x="5820542" y="1967501"/>
        <a:ext cx="2033243" cy="490273"/>
      </dsp:txXfrm>
    </dsp:sp>
    <dsp:sp modelId="{26569582-D5AF-4D53-B4A6-D8767BF2DBC0}">
      <dsp:nvSpPr>
        <dsp:cNvPr id="0" name=""/>
        <dsp:cNvSpPr/>
      </dsp:nvSpPr>
      <dsp:spPr>
        <a:xfrm>
          <a:off x="5805289" y="2553147"/>
          <a:ext cx="2063749" cy="520779"/>
        </a:xfrm>
        <a:prstGeom prst="roundRect">
          <a:avLst>
            <a:gd name="adj" fmla="val 10000"/>
          </a:avLst>
        </a:prstGeom>
        <a:solidFill>
          <a:srgbClr val="EBE11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Entre 8 e 9</a:t>
          </a:r>
          <a:endParaRPr lang="pt-BR" sz="1800" b="1" kern="1200" dirty="0"/>
        </a:p>
      </dsp:txBody>
      <dsp:txXfrm>
        <a:off x="5820542" y="2568400"/>
        <a:ext cx="2033243" cy="490273"/>
      </dsp:txXfrm>
    </dsp:sp>
    <dsp:sp modelId="{936AD692-D701-4C57-8772-C5BFA8F6AD21}">
      <dsp:nvSpPr>
        <dsp:cNvPr id="0" name=""/>
        <dsp:cNvSpPr/>
      </dsp:nvSpPr>
      <dsp:spPr>
        <a:xfrm>
          <a:off x="5805289" y="3154046"/>
          <a:ext cx="2063749" cy="520779"/>
        </a:xfrm>
        <a:prstGeom prst="roundRect">
          <a:avLst>
            <a:gd name="adj" fmla="val 10000"/>
          </a:avLst>
        </a:prstGeom>
        <a:solidFill>
          <a:srgbClr val="FD920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Entre 7 e 8</a:t>
          </a:r>
          <a:endParaRPr lang="pt-BR" sz="1800" b="1" kern="1200" dirty="0"/>
        </a:p>
      </dsp:txBody>
      <dsp:txXfrm>
        <a:off x="5820542" y="3169299"/>
        <a:ext cx="2033243" cy="490273"/>
      </dsp:txXfrm>
    </dsp:sp>
    <dsp:sp modelId="{C6301B3B-9964-4907-BCEC-899738CDCF3B}">
      <dsp:nvSpPr>
        <dsp:cNvPr id="0" name=""/>
        <dsp:cNvSpPr/>
      </dsp:nvSpPr>
      <dsp:spPr>
        <a:xfrm>
          <a:off x="5805289" y="3754946"/>
          <a:ext cx="2063749" cy="520779"/>
        </a:xfrm>
        <a:prstGeom prst="roundRect">
          <a:avLst>
            <a:gd name="adj" fmla="val 10000"/>
          </a:avLst>
        </a:prstGeom>
        <a:solidFill>
          <a:srgbClr val="FF252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pt-BR" sz="1800" b="1" i="0" u="none" strike="noStrike" kern="1200" dirty="0">
              <a:solidFill>
                <a:srgbClr val="000000"/>
              </a:solidFill>
              <a:effectLst/>
              <a:latin typeface="Calibri" panose="020F0502020204030204" pitchFamily="34" charset="0"/>
            </a:rPr>
            <a:t>Abaixo de 7</a:t>
          </a:r>
          <a:endParaRPr lang="pt-BR" sz="1800" b="1" kern="1200" dirty="0"/>
        </a:p>
      </dsp:txBody>
      <dsp:txXfrm>
        <a:off x="5820542" y="3770199"/>
        <a:ext cx="2033243" cy="4902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F0926-1521-4441-909E-86B095EFC6D4}">
      <dsp:nvSpPr>
        <dsp:cNvPr id="0" name=""/>
        <dsp:cNvSpPr/>
      </dsp:nvSpPr>
      <dsp:spPr>
        <a:xfrm>
          <a:off x="25394" y="0"/>
          <a:ext cx="3913187" cy="450166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i="0" u="none" kern="1200" dirty="0">
              <a:latin typeface="Calibri" panose="020F0502020204030204" pitchFamily="34" charset="0"/>
              <a:cs typeface="Calibri" panose="020F0502020204030204" pitchFamily="34" charset="0"/>
            </a:rPr>
            <a:t>Número de óbitos</a:t>
          </a:r>
          <a:endParaRPr lang="pt-BR" sz="2000" kern="1200" dirty="0"/>
        </a:p>
      </dsp:txBody>
      <dsp:txXfrm>
        <a:off x="25394" y="0"/>
        <a:ext cx="3913187" cy="1350498"/>
      </dsp:txXfrm>
    </dsp:sp>
    <dsp:sp modelId="{B1D2BC09-7107-4C8E-AAB8-03A2E9EBE2FF}">
      <dsp:nvSpPr>
        <dsp:cNvPr id="0" name=""/>
        <dsp:cNvSpPr/>
      </dsp:nvSpPr>
      <dsp:spPr>
        <a:xfrm>
          <a:off x="383678" y="1163782"/>
          <a:ext cx="3130549" cy="520779"/>
        </a:xfrm>
        <a:prstGeom prst="roundRect">
          <a:avLst>
            <a:gd name="adj" fmla="val 10000"/>
          </a:avLst>
        </a:prstGeom>
        <a:solidFill>
          <a:srgbClr val="92D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kern="1200" dirty="0">
              <a:solidFill>
                <a:schemeClr val="tx1"/>
              </a:solidFill>
              <a:latin typeface="Calibri" panose="020F0502020204030204" pitchFamily="34" charset="0"/>
              <a:cs typeface="Calibri" panose="020F0502020204030204" pitchFamily="34" charset="0"/>
            </a:rPr>
            <a:t>Menor número de óbitos das últimas 5 semanas</a:t>
          </a:r>
        </a:p>
      </dsp:txBody>
      <dsp:txXfrm>
        <a:off x="398931" y="1179035"/>
        <a:ext cx="3100043" cy="490273"/>
      </dsp:txXfrm>
    </dsp:sp>
    <dsp:sp modelId="{69D6E0AC-6208-4891-9F44-556CE7CE3B43}">
      <dsp:nvSpPr>
        <dsp:cNvPr id="0" name=""/>
        <dsp:cNvSpPr/>
      </dsp:nvSpPr>
      <dsp:spPr>
        <a:xfrm>
          <a:off x="395386" y="1754068"/>
          <a:ext cx="3130549" cy="520779"/>
        </a:xfrm>
        <a:prstGeom prst="roundRect">
          <a:avLst>
            <a:gd name="adj" fmla="val 10000"/>
          </a:avLst>
        </a:prstGeom>
        <a:solidFill>
          <a:srgbClr val="3B69B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rgbClr val="000000"/>
              </a:solidFill>
              <a:effectLst/>
              <a:latin typeface="Calibri" panose="020F0502020204030204" pitchFamily="34" charset="0"/>
            </a:rPr>
            <a:t>2º menor número de óbitos das últimas 5 semanas</a:t>
          </a:r>
          <a:endParaRPr lang="pt-BR" sz="1500" kern="1200" dirty="0"/>
        </a:p>
      </dsp:txBody>
      <dsp:txXfrm>
        <a:off x="410639" y="1769321"/>
        <a:ext cx="3100043" cy="490273"/>
      </dsp:txXfrm>
    </dsp:sp>
    <dsp:sp modelId="{6AA63DE1-AE8C-45F2-A1F7-264A6A9DB7DD}">
      <dsp:nvSpPr>
        <dsp:cNvPr id="0" name=""/>
        <dsp:cNvSpPr/>
      </dsp:nvSpPr>
      <dsp:spPr>
        <a:xfrm>
          <a:off x="395386" y="2389026"/>
          <a:ext cx="3130549" cy="520779"/>
        </a:xfrm>
        <a:prstGeom prst="roundRect">
          <a:avLst>
            <a:gd name="adj" fmla="val 10000"/>
          </a:avLst>
        </a:prstGeom>
        <a:solidFill>
          <a:srgbClr val="EBE11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rgbClr val="000000"/>
              </a:solidFill>
              <a:effectLst/>
              <a:latin typeface="Calibri" panose="020F0502020204030204" pitchFamily="34" charset="0"/>
            </a:rPr>
            <a:t>3º menor número de óbitos das últimas 5 semanas</a:t>
          </a:r>
          <a:endParaRPr lang="pt-BR" sz="1500" b="1" kern="1200" dirty="0"/>
        </a:p>
      </dsp:txBody>
      <dsp:txXfrm>
        <a:off x="410639" y="2404279"/>
        <a:ext cx="3100043" cy="490273"/>
      </dsp:txXfrm>
    </dsp:sp>
    <dsp:sp modelId="{CFEC9AC8-630F-4176-ADE2-B3F1D5993BA7}">
      <dsp:nvSpPr>
        <dsp:cNvPr id="0" name=""/>
        <dsp:cNvSpPr/>
      </dsp:nvSpPr>
      <dsp:spPr>
        <a:xfrm>
          <a:off x="407094" y="3029702"/>
          <a:ext cx="3130549" cy="520779"/>
        </a:xfrm>
        <a:prstGeom prst="roundRect">
          <a:avLst>
            <a:gd name="adj" fmla="val 10000"/>
          </a:avLst>
        </a:prstGeom>
        <a:solidFill>
          <a:srgbClr val="FD920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rgbClr val="000000"/>
              </a:solidFill>
              <a:effectLst/>
              <a:latin typeface="Calibri" panose="020F0502020204030204" pitchFamily="34" charset="0"/>
            </a:rPr>
            <a:t>4º</a:t>
          </a:r>
          <a:r>
            <a:rPr lang="pt-BR" sz="1500" b="1" kern="1200" dirty="0">
              <a:latin typeface="Calibri" panose="020F0502020204030204" pitchFamily="34" charset="0"/>
            </a:rPr>
            <a:t> </a:t>
          </a:r>
          <a:r>
            <a:rPr lang="pt-BR" sz="1500" b="1" i="0" u="none" strike="noStrike" kern="1200" dirty="0">
              <a:solidFill>
                <a:srgbClr val="000000"/>
              </a:solidFill>
              <a:effectLst/>
              <a:latin typeface="Calibri" panose="020F0502020204030204" pitchFamily="34" charset="0"/>
            </a:rPr>
            <a:t>menor número de óbitos das últimas 5 semanas</a:t>
          </a:r>
          <a:endParaRPr lang="pt-BR" sz="1500" b="1" kern="1200" dirty="0"/>
        </a:p>
      </dsp:txBody>
      <dsp:txXfrm>
        <a:off x="422347" y="3044955"/>
        <a:ext cx="3100043" cy="490273"/>
      </dsp:txXfrm>
    </dsp:sp>
    <dsp:sp modelId="{A1FFA21C-9E75-44D1-A69F-C74425BF4573}">
      <dsp:nvSpPr>
        <dsp:cNvPr id="0" name=""/>
        <dsp:cNvSpPr/>
      </dsp:nvSpPr>
      <dsp:spPr>
        <a:xfrm>
          <a:off x="407094" y="3637715"/>
          <a:ext cx="3130549" cy="520779"/>
        </a:xfrm>
        <a:prstGeom prst="roundRect">
          <a:avLst>
            <a:gd name="adj" fmla="val 10000"/>
          </a:avLst>
        </a:prstGeom>
        <a:solidFill>
          <a:srgbClr val="FF252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rgbClr val="000000"/>
              </a:solidFill>
              <a:effectLst/>
              <a:latin typeface="Calibri" panose="020F0502020204030204" pitchFamily="34" charset="0"/>
            </a:rPr>
            <a:t>Maior número de óbitos das últimas 5 semanas</a:t>
          </a:r>
          <a:endParaRPr lang="pt-BR" sz="1500" b="1" kern="1200" dirty="0"/>
        </a:p>
      </dsp:txBody>
      <dsp:txXfrm>
        <a:off x="422347" y="3652968"/>
        <a:ext cx="3100043" cy="490273"/>
      </dsp:txXfrm>
    </dsp:sp>
    <dsp:sp modelId="{4AD928FC-062E-48BD-8B39-D3D29E5DC5AB}">
      <dsp:nvSpPr>
        <dsp:cNvPr id="0" name=""/>
        <dsp:cNvSpPr/>
      </dsp:nvSpPr>
      <dsp:spPr>
        <a:xfrm>
          <a:off x="4210744" y="0"/>
          <a:ext cx="3913187" cy="450166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i="0" u="none" kern="1200" dirty="0">
              <a:latin typeface="Calibri" panose="020F0502020204030204" pitchFamily="34" charset="0"/>
              <a:cs typeface="Calibri" panose="020F0502020204030204" pitchFamily="34" charset="0"/>
            </a:rPr>
            <a:t>Taxa de letalidade</a:t>
          </a:r>
          <a:endParaRPr lang="pt-BR" sz="2000" kern="1200" dirty="0"/>
        </a:p>
      </dsp:txBody>
      <dsp:txXfrm>
        <a:off x="4210744" y="0"/>
        <a:ext cx="3913187" cy="1350498"/>
      </dsp:txXfrm>
    </dsp:sp>
    <dsp:sp modelId="{768828C4-FBEA-470D-9BAC-F5161C512F01}">
      <dsp:nvSpPr>
        <dsp:cNvPr id="0" name=""/>
        <dsp:cNvSpPr/>
      </dsp:nvSpPr>
      <dsp:spPr>
        <a:xfrm>
          <a:off x="4598244" y="1187228"/>
          <a:ext cx="3130549" cy="520779"/>
        </a:xfrm>
        <a:prstGeom prst="roundRect">
          <a:avLst>
            <a:gd name="adj" fmla="val 10000"/>
          </a:avLst>
        </a:prstGeom>
        <a:solidFill>
          <a:srgbClr val="92D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rgbClr val="000000"/>
              </a:solidFill>
              <a:effectLst/>
              <a:latin typeface="Calibri" panose="020F0502020204030204" pitchFamily="34" charset="0"/>
            </a:rPr>
            <a:t>Menor taxa de letalidade das últimas 5 semanas</a:t>
          </a:r>
          <a:endParaRPr lang="pt-BR" sz="1500" kern="1200" dirty="0"/>
        </a:p>
      </dsp:txBody>
      <dsp:txXfrm>
        <a:off x="4613497" y="1202481"/>
        <a:ext cx="3100043" cy="490273"/>
      </dsp:txXfrm>
    </dsp:sp>
    <dsp:sp modelId="{E657532E-F537-4B5D-8C10-3C4CF0363F62}">
      <dsp:nvSpPr>
        <dsp:cNvPr id="0" name=""/>
        <dsp:cNvSpPr/>
      </dsp:nvSpPr>
      <dsp:spPr>
        <a:xfrm>
          <a:off x="4598244" y="1754068"/>
          <a:ext cx="3130549" cy="520779"/>
        </a:xfrm>
        <a:prstGeom prst="roundRect">
          <a:avLst>
            <a:gd name="adj" fmla="val 10000"/>
          </a:avLst>
        </a:prstGeom>
        <a:solidFill>
          <a:srgbClr val="3B69B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rgbClr val="000000"/>
              </a:solidFill>
              <a:effectLst/>
              <a:latin typeface="Calibri" panose="020F0502020204030204" pitchFamily="34" charset="0"/>
            </a:rPr>
            <a:t>2ª</a:t>
          </a:r>
          <a:r>
            <a:rPr lang="pt-BR" sz="1500" b="1" kern="1200" dirty="0">
              <a:latin typeface="Calibri" panose="020F0502020204030204" pitchFamily="34" charset="0"/>
            </a:rPr>
            <a:t> </a:t>
          </a:r>
          <a:r>
            <a:rPr lang="pt-BR" sz="1500" b="1" i="0" u="none" strike="noStrike" kern="1200" dirty="0">
              <a:solidFill>
                <a:srgbClr val="000000"/>
              </a:solidFill>
              <a:effectLst/>
              <a:latin typeface="Calibri" panose="020F0502020204030204" pitchFamily="34" charset="0"/>
            </a:rPr>
            <a:t>menor taxa de letalidade das últimas 5 semanas</a:t>
          </a:r>
          <a:endParaRPr lang="pt-BR" sz="1500" kern="1200" dirty="0"/>
        </a:p>
      </dsp:txBody>
      <dsp:txXfrm>
        <a:off x="4613497" y="1769321"/>
        <a:ext cx="3100043" cy="490273"/>
      </dsp:txXfrm>
    </dsp:sp>
    <dsp:sp modelId="{26569582-D5AF-4D53-B4A6-D8767BF2DBC0}">
      <dsp:nvSpPr>
        <dsp:cNvPr id="0" name=""/>
        <dsp:cNvSpPr/>
      </dsp:nvSpPr>
      <dsp:spPr>
        <a:xfrm>
          <a:off x="4638283" y="2389026"/>
          <a:ext cx="3130549" cy="520779"/>
        </a:xfrm>
        <a:prstGeom prst="roundRect">
          <a:avLst>
            <a:gd name="adj" fmla="val 10000"/>
          </a:avLst>
        </a:prstGeom>
        <a:solidFill>
          <a:srgbClr val="EBE11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rgbClr val="000000"/>
              </a:solidFill>
              <a:effectLst/>
              <a:latin typeface="Calibri" panose="020F0502020204030204" pitchFamily="34" charset="0"/>
            </a:rPr>
            <a:t>3ª menor taxa de letalidade das últimas 5 semanas</a:t>
          </a:r>
          <a:endParaRPr lang="pt-BR" sz="1500" b="1" kern="1200" dirty="0"/>
        </a:p>
      </dsp:txBody>
      <dsp:txXfrm>
        <a:off x="4653536" y="2404279"/>
        <a:ext cx="3100043" cy="490273"/>
      </dsp:txXfrm>
    </dsp:sp>
    <dsp:sp modelId="{936AD692-D701-4C57-8772-C5BFA8F6AD21}">
      <dsp:nvSpPr>
        <dsp:cNvPr id="0" name=""/>
        <dsp:cNvSpPr/>
      </dsp:nvSpPr>
      <dsp:spPr>
        <a:xfrm>
          <a:off x="4598244" y="3029702"/>
          <a:ext cx="3130549" cy="520779"/>
        </a:xfrm>
        <a:prstGeom prst="roundRect">
          <a:avLst>
            <a:gd name="adj" fmla="val 10000"/>
          </a:avLst>
        </a:prstGeom>
        <a:solidFill>
          <a:srgbClr val="FD920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rgbClr val="000000"/>
              </a:solidFill>
              <a:effectLst/>
              <a:latin typeface="Calibri" panose="020F0502020204030204" pitchFamily="34" charset="0"/>
            </a:rPr>
            <a:t>4ª</a:t>
          </a:r>
          <a:r>
            <a:rPr lang="pt-BR" sz="1500" b="1" kern="1200" dirty="0">
              <a:latin typeface="Calibri" panose="020F0502020204030204" pitchFamily="34" charset="0"/>
            </a:rPr>
            <a:t> </a:t>
          </a:r>
          <a:r>
            <a:rPr lang="pt-BR" sz="1500" b="1" i="0" u="none" strike="noStrike" kern="1200" dirty="0">
              <a:solidFill>
                <a:srgbClr val="000000"/>
              </a:solidFill>
              <a:effectLst/>
              <a:latin typeface="Calibri" panose="020F0502020204030204" pitchFamily="34" charset="0"/>
            </a:rPr>
            <a:t>menor taxa de letalidade das últimas 5 semanas</a:t>
          </a:r>
          <a:endParaRPr lang="pt-BR" sz="1500" b="1" kern="1200" dirty="0"/>
        </a:p>
      </dsp:txBody>
      <dsp:txXfrm>
        <a:off x="4613497" y="3044955"/>
        <a:ext cx="3100043" cy="490273"/>
      </dsp:txXfrm>
    </dsp:sp>
    <dsp:sp modelId="{C6301B3B-9964-4907-BCEC-899738CDCF3B}">
      <dsp:nvSpPr>
        <dsp:cNvPr id="0" name=""/>
        <dsp:cNvSpPr/>
      </dsp:nvSpPr>
      <dsp:spPr>
        <a:xfrm>
          <a:off x="4598244" y="3625992"/>
          <a:ext cx="3130549" cy="520779"/>
        </a:xfrm>
        <a:prstGeom prst="roundRect">
          <a:avLst>
            <a:gd name="adj" fmla="val 10000"/>
          </a:avLst>
        </a:prstGeom>
        <a:solidFill>
          <a:srgbClr val="FF252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rgbClr val="000000"/>
              </a:solidFill>
              <a:effectLst/>
              <a:latin typeface="Calibri" panose="020F0502020204030204" pitchFamily="34" charset="0"/>
            </a:rPr>
            <a:t>Maior taxa de letalidade das últimas 5 semanas</a:t>
          </a:r>
          <a:endParaRPr lang="pt-BR" sz="1500" b="1" kern="1200" dirty="0"/>
        </a:p>
      </dsp:txBody>
      <dsp:txXfrm>
        <a:off x="4613497" y="3641245"/>
        <a:ext cx="3100043" cy="4902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F0926-1521-4441-909E-86B095EFC6D4}">
      <dsp:nvSpPr>
        <dsp:cNvPr id="0" name=""/>
        <dsp:cNvSpPr/>
      </dsp:nvSpPr>
      <dsp:spPr>
        <a:xfrm>
          <a:off x="0" y="0"/>
          <a:ext cx="8128000" cy="450166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i="0" u="none" strike="noStrike" kern="1200" dirty="0">
              <a:solidFill>
                <a:schemeClr val="tx1"/>
              </a:solidFill>
              <a:effectLst/>
              <a:latin typeface="Calibri" panose="020F0502020204030204" pitchFamily="34" charset="0"/>
              <a:cs typeface="Calibri" panose="020F0502020204030204" pitchFamily="34" charset="0"/>
            </a:rPr>
            <a:t>Número de casos ativos / Número de casos recuperados</a:t>
          </a:r>
          <a:endParaRPr lang="pt-BR" sz="2000" b="1" kern="1200" dirty="0"/>
        </a:p>
      </dsp:txBody>
      <dsp:txXfrm>
        <a:off x="0" y="0"/>
        <a:ext cx="8128000" cy="1350498"/>
      </dsp:txXfrm>
    </dsp:sp>
    <dsp:sp modelId="{B1D2BC09-7107-4C8E-AAB8-03A2E9EBE2FF}">
      <dsp:nvSpPr>
        <dsp:cNvPr id="0" name=""/>
        <dsp:cNvSpPr/>
      </dsp:nvSpPr>
      <dsp:spPr>
        <a:xfrm>
          <a:off x="788481" y="1163782"/>
          <a:ext cx="6502400" cy="520779"/>
        </a:xfrm>
        <a:prstGeom prst="roundRect">
          <a:avLst>
            <a:gd name="adj" fmla="val 10000"/>
          </a:avLst>
        </a:prstGeom>
        <a:solidFill>
          <a:srgbClr val="92D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rgbClr val="000000"/>
              </a:solidFill>
              <a:effectLst/>
              <a:latin typeface="Calibri" panose="020F0502020204030204" pitchFamily="34" charset="0"/>
            </a:rPr>
            <a:t>Menor relação do número de casos ativos por casos recuperados das últimas 5 semanas</a:t>
          </a:r>
          <a:endParaRPr lang="pt-BR" sz="1500" b="1" kern="1200" dirty="0">
            <a:solidFill>
              <a:schemeClr val="tx1"/>
            </a:solidFill>
            <a:latin typeface="Calibri" panose="020F0502020204030204" pitchFamily="34" charset="0"/>
            <a:cs typeface="Calibri" panose="020F0502020204030204" pitchFamily="34" charset="0"/>
          </a:endParaRPr>
        </a:p>
      </dsp:txBody>
      <dsp:txXfrm>
        <a:off x="803734" y="1179035"/>
        <a:ext cx="6471894" cy="490273"/>
      </dsp:txXfrm>
    </dsp:sp>
    <dsp:sp modelId="{69D6E0AC-6208-4891-9F44-556CE7CE3B43}">
      <dsp:nvSpPr>
        <dsp:cNvPr id="0" name=""/>
        <dsp:cNvSpPr/>
      </dsp:nvSpPr>
      <dsp:spPr>
        <a:xfrm>
          <a:off x="812799" y="1754068"/>
          <a:ext cx="6502400" cy="520779"/>
        </a:xfrm>
        <a:prstGeom prst="roundRect">
          <a:avLst>
            <a:gd name="adj" fmla="val 10000"/>
          </a:avLst>
        </a:prstGeom>
        <a:solidFill>
          <a:srgbClr val="3B69B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rgbClr val="000000"/>
              </a:solidFill>
              <a:effectLst/>
              <a:latin typeface="Calibri" panose="020F0502020204030204" pitchFamily="34" charset="0"/>
            </a:rPr>
            <a:t>2ª menor relação do número de casos ativos por casos recuperados das últimas 5 semanas</a:t>
          </a:r>
          <a:endParaRPr lang="pt-BR" sz="1500" b="1" kern="1200" dirty="0"/>
        </a:p>
      </dsp:txBody>
      <dsp:txXfrm>
        <a:off x="828052" y="1769321"/>
        <a:ext cx="6471894" cy="490273"/>
      </dsp:txXfrm>
    </dsp:sp>
    <dsp:sp modelId="{6AA63DE1-AE8C-45F2-A1F7-264A6A9DB7DD}">
      <dsp:nvSpPr>
        <dsp:cNvPr id="0" name=""/>
        <dsp:cNvSpPr/>
      </dsp:nvSpPr>
      <dsp:spPr>
        <a:xfrm>
          <a:off x="812799" y="2389026"/>
          <a:ext cx="6502400" cy="520779"/>
        </a:xfrm>
        <a:prstGeom prst="roundRect">
          <a:avLst>
            <a:gd name="adj" fmla="val 10000"/>
          </a:avLst>
        </a:prstGeom>
        <a:solidFill>
          <a:srgbClr val="EBE11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chemeClr val="tx1"/>
              </a:solidFill>
              <a:effectLst/>
              <a:latin typeface="Calibri" panose="020F0502020204030204" pitchFamily="34" charset="0"/>
            </a:rPr>
            <a:t>3ª menor relação do número de casos ativos por casos recuperados das últimas 5 semanas</a:t>
          </a:r>
          <a:endParaRPr lang="pt-BR" sz="1500" b="1" kern="1200" dirty="0">
            <a:solidFill>
              <a:schemeClr val="tx1"/>
            </a:solidFill>
          </a:endParaRPr>
        </a:p>
      </dsp:txBody>
      <dsp:txXfrm>
        <a:off x="828052" y="2404279"/>
        <a:ext cx="6471894" cy="490273"/>
      </dsp:txXfrm>
    </dsp:sp>
    <dsp:sp modelId="{CFEC9AC8-630F-4176-ADE2-B3F1D5993BA7}">
      <dsp:nvSpPr>
        <dsp:cNvPr id="0" name=""/>
        <dsp:cNvSpPr/>
      </dsp:nvSpPr>
      <dsp:spPr>
        <a:xfrm>
          <a:off x="837118" y="3029702"/>
          <a:ext cx="6502400" cy="520779"/>
        </a:xfrm>
        <a:prstGeom prst="roundRect">
          <a:avLst>
            <a:gd name="adj" fmla="val 10000"/>
          </a:avLst>
        </a:prstGeom>
        <a:solidFill>
          <a:srgbClr val="FD920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rgbClr val="000000"/>
              </a:solidFill>
              <a:effectLst/>
              <a:latin typeface="Calibri" panose="020F0502020204030204" pitchFamily="34" charset="0"/>
            </a:rPr>
            <a:t>4ª menor relação do número de casos ativos por casos recuperados das últimas 5 semanas</a:t>
          </a:r>
          <a:endParaRPr lang="pt-BR" sz="1500" b="1" kern="1200" dirty="0"/>
        </a:p>
      </dsp:txBody>
      <dsp:txXfrm>
        <a:off x="852371" y="3044955"/>
        <a:ext cx="6471894" cy="490273"/>
      </dsp:txXfrm>
    </dsp:sp>
    <dsp:sp modelId="{A1FFA21C-9E75-44D1-A69F-C74425BF4573}">
      <dsp:nvSpPr>
        <dsp:cNvPr id="0" name=""/>
        <dsp:cNvSpPr/>
      </dsp:nvSpPr>
      <dsp:spPr>
        <a:xfrm>
          <a:off x="837118" y="3637715"/>
          <a:ext cx="6502400" cy="520779"/>
        </a:xfrm>
        <a:prstGeom prst="roundRect">
          <a:avLst>
            <a:gd name="adj" fmla="val 10000"/>
          </a:avLst>
        </a:prstGeom>
        <a:solidFill>
          <a:srgbClr val="FF2525"/>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pt-BR" sz="1500" b="1" i="0" u="none" strike="noStrike" kern="1200" dirty="0">
              <a:solidFill>
                <a:srgbClr val="000000"/>
              </a:solidFill>
              <a:effectLst/>
              <a:latin typeface="Calibri" panose="020F0502020204030204" pitchFamily="34" charset="0"/>
            </a:rPr>
            <a:t>Maior relação do número de casos ativos por casos recuperados das últimas 5 semanas</a:t>
          </a:r>
          <a:endParaRPr lang="pt-BR" sz="1500" b="1" kern="1200" dirty="0"/>
        </a:p>
      </dsp:txBody>
      <dsp:txXfrm>
        <a:off x="852371" y="3652968"/>
        <a:ext cx="6471894" cy="49027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5111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4313" y="0"/>
            <a:ext cx="3078162" cy="5111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850"/>
            <a:ext cx="3078163" cy="5111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4313" y="9721850"/>
            <a:ext cx="3078162" cy="5111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13974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191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6394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2317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3109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9121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3996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1897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pt-BR" dirty="0"/>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dirty="0"/>
          </a:p>
          <a:p>
            <a:pPr marL="0" lvl="0" indent="0" algn="l" rtl="0">
              <a:lnSpc>
                <a:spcPct val="100000"/>
              </a:lnSpc>
              <a:spcBef>
                <a:spcPts val="0"/>
              </a:spcBef>
              <a:spcAft>
                <a:spcPts val="0"/>
              </a:spcAft>
              <a:buClr>
                <a:schemeClr val="dk1"/>
              </a:buClr>
              <a:buSzPts val="1100"/>
              <a:buFont typeface="Arial"/>
              <a:buNone/>
            </a:pPr>
            <a:r>
              <a:rPr lang="pt-BR" dirty="0"/>
              <a:t>16 de março de 2020 Equipe de resposta do COVID-19 do Imperial </a:t>
            </a:r>
            <a:r>
              <a:rPr lang="pt-BR" dirty="0" err="1"/>
              <a:t>College</a:t>
            </a:r>
            <a:endParaRPr dirty="0"/>
          </a:p>
          <a:p>
            <a:pPr marL="0" lvl="0" indent="0" algn="l" rtl="0">
              <a:lnSpc>
                <a:spcPct val="100000"/>
              </a:lnSpc>
              <a:spcBef>
                <a:spcPts val="0"/>
              </a:spcBef>
              <a:spcAft>
                <a:spcPts val="0"/>
              </a:spcAft>
              <a:buClr>
                <a:schemeClr val="dk1"/>
              </a:buClr>
              <a:buSzPts val="1100"/>
              <a:buFont typeface="Arial"/>
              <a:buNone/>
            </a:pPr>
            <a:r>
              <a:rPr lang="pt-BR" dirty="0"/>
              <a:t>DOI: https://doi.org/10.25561/77482 Página 6 de 20</a:t>
            </a:r>
            <a:endParaRPr dirty="0"/>
          </a:p>
          <a:p>
            <a:pPr marL="0" lvl="0" indent="0" algn="l" rtl="0">
              <a:lnSpc>
                <a:spcPct val="100000"/>
              </a:lnSpc>
              <a:spcBef>
                <a:spcPts val="0"/>
              </a:spcBef>
              <a:spcAft>
                <a:spcPts val="0"/>
              </a:spcAft>
              <a:buClr>
                <a:schemeClr val="dk1"/>
              </a:buClr>
              <a:buSzPts val="1100"/>
              <a:buFont typeface="Arial"/>
              <a:buNone/>
            </a:pPr>
            <a:r>
              <a:rPr lang="pt-BR" dirty="0"/>
              <a:t>reduzindo as taxas de contato em ambientes específicos fora da casa. O modelo reproduz os tamanhos dos efeitos de intervenção observados em estudos epidemiológicos e em levantamentos empíricos dos padrões de contato.</a:t>
            </a:r>
            <a:endParaRPr dirty="0"/>
          </a:p>
          <a:p>
            <a:pPr marL="0" lvl="0" indent="0" algn="l" rtl="0">
              <a:lnSpc>
                <a:spcPct val="100000"/>
              </a:lnSpc>
              <a:spcBef>
                <a:spcPts val="0"/>
              </a:spcBef>
              <a:spcAft>
                <a:spcPts val="0"/>
              </a:spcAft>
              <a:buClr>
                <a:schemeClr val="dk1"/>
              </a:buClr>
              <a:buSzPts val="1100"/>
              <a:buFont typeface="Arial"/>
              <a:buNone/>
            </a:pPr>
            <a:r>
              <a:rPr lang="pt-BR" dirty="0"/>
              <a:t>Duas das intervenções (isolamento de casos e quarentena voluntária em casa) são desencadeadas pelo aparecimento dos sintomas e são implementadas no dia seguinte. Os outros quatro </a:t>
            </a:r>
            <a:r>
              <a:rPr lang="pt-BR" dirty="0" err="1"/>
              <a:t>NPIs</a:t>
            </a:r>
            <a:r>
              <a:rPr lang="pt-BR" dirty="0"/>
              <a:t>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dirty="0"/>
          </a:p>
          <a:p>
            <a:pPr marL="0" lvl="0" indent="0" algn="l" rtl="0">
              <a:lnSpc>
                <a:spcPct val="100000"/>
              </a:lnSpc>
              <a:spcBef>
                <a:spcPts val="0"/>
              </a:spcBef>
              <a:spcAft>
                <a:spcPts val="0"/>
              </a:spcAft>
              <a:buClr>
                <a:schemeClr val="dk1"/>
              </a:buClr>
              <a:buSzPts val="1100"/>
              <a:buFont typeface="Arial"/>
              <a:buNone/>
            </a:pPr>
            <a:r>
              <a:rPr lang="pt-BR" dirty="0"/>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dirty="0"/>
          </a:p>
          <a:p>
            <a:pPr marL="0" lvl="0" indent="0" algn="l" rtl="0">
              <a:lnSpc>
                <a:spcPct val="100000"/>
              </a:lnSpc>
              <a:spcBef>
                <a:spcPts val="0"/>
              </a:spcBef>
              <a:spcAft>
                <a:spcPts val="0"/>
              </a:spcAft>
              <a:buSzPts val="1400"/>
              <a:buNone/>
            </a:pPr>
            <a:endParaRPr dirty="0"/>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8575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smtClean="0">
                <a:solidFill>
                  <a:schemeClr val="dk1"/>
                </a:solidFill>
                <a:latin typeface="Calibri"/>
                <a:ea typeface="Calibri"/>
                <a:cs typeface="Calibri"/>
                <a:sym typeface="Calibri"/>
              </a:rPr>
              <a:t>19</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314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83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3559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271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230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9939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853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4354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pt-BR"/>
              <a:t>Consideramos o impacto de cinco diferentes intervenções não farmacêuticas (NPI) implementadas individualmente e em combinação (Tabela 2). Em cada caso, representamos a intervenção mecanicamente na simulação, usando suposições plausíveis e amplamente conservadoras (ou seja, pessimistas) sobre o impacto de cada intervenção e alterações compensatórias nos contatos (por exemplo, em casa) associados a</a:t>
            </a:r>
            <a:endParaRPr/>
          </a:p>
          <a:p>
            <a:pPr marL="0" lvl="0" indent="0" algn="l" rtl="0">
              <a:lnSpc>
                <a:spcPct val="100000"/>
              </a:lnSpc>
              <a:spcBef>
                <a:spcPts val="0"/>
              </a:spcBef>
              <a:spcAft>
                <a:spcPts val="0"/>
              </a:spcAft>
              <a:buClr>
                <a:schemeClr val="dk1"/>
              </a:buClr>
              <a:buSzPts val="1100"/>
              <a:buFont typeface="Arial"/>
              <a:buNone/>
            </a:pPr>
            <a:r>
              <a:rPr lang="pt-BR"/>
              <a:t>16 de março de 2020 Equipe de resposta do COVID-19 do Imperial College</a:t>
            </a:r>
            <a:endParaRPr/>
          </a:p>
          <a:p>
            <a:pPr marL="0" lvl="0" indent="0" algn="l" rtl="0">
              <a:lnSpc>
                <a:spcPct val="100000"/>
              </a:lnSpc>
              <a:spcBef>
                <a:spcPts val="0"/>
              </a:spcBef>
              <a:spcAft>
                <a:spcPts val="0"/>
              </a:spcAft>
              <a:buClr>
                <a:schemeClr val="dk1"/>
              </a:buClr>
              <a:buSzPts val="1100"/>
              <a:buFont typeface="Arial"/>
              <a:buNone/>
            </a:pPr>
            <a:r>
              <a:rPr lang="pt-BR"/>
              <a:t>DOI: https://doi.org/10.25561/77482 Página 6 de 20</a:t>
            </a:r>
            <a:endParaRPr/>
          </a:p>
          <a:p>
            <a:pPr marL="0" lvl="0" indent="0" algn="l" rtl="0">
              <a:lnSpc>
                <a:spcPct val="100000"/>
              </a:lnSpc>
              <a:spcBef>
                <a:spcPts val="0"/>
              </a:spcBef>
              <a:spcAft>
                <a:spcPts val="0"/>
              </a:spcAft>
              <a:buClr>
                <a:schemeClr val="dk1"/>
              </a:buClr>
              <a:buSzPts val="1100"/>
              <a:buFont typeface="Arial"/>
              <a:buNone/>
            </a:pPr>
            <a:r>
              <a:rPr lang="pt-BR"/>
              <a:t>reduzindo as taxas de contato em ambientes específicos fora da casa. O modelo reproduz os tamanhos dos efeitos de intervenção observados em estudos epidemiológicos e em levantamentos empíricos dos padrões de contato.</a:t>
            </a:r>
            <a:endParaRPr/>
          </a:p>
          <a:p>
            <a:pPr marL="0" lvl="0" indent="0" algn="l" rtl="0">
              <a:lnSpc>
                <a:spcPct val="100000"/>
              </a:lnSpc>
              <a:spcBef>
                <a:spcPts val="0"/>
              </a:spcBef>
              <a:spcAft>
                <a:spcPts val="0"/>
              </a:spcAft>
              <a:buClr>
                <a:schemeClr val="dk1"/>
              </a:buClr>
              <a:buSzPts val="1100"/>
              <a:buFont typeface="Arial"/>
              <a:buNone/>
            </a:pPr>
            <a:r>
              <a:rPr lang="pt-BR"/>
              <a:t>Duas das intervenções (isolamento de casos e quarentena voluntária em casa) são desencadeadas pelo aparecimento dos sintomas e são implementadas no dia seguinte. Os outros quatro NPIs (distanciamento social daqueles com mais de 70 anos, distanciamento social de toda a população, interrupção de reuniões de massa e fechamento de escolas e universidades) são decisões tomadas no nível do governo. Para essas intervenções, consideramos, portanto, gatilhos de vigilância com base no teste de pacientes em terapia intensiva (unidades de terapia intensiva, UTI).</a:t>
            </a:r>
            <a:endParaRPr/>
          </a:p>
          <a:p>
            <a:pPr marL="0" lvl="0" indent="0" algn="l" rtl="0">
              <a:lnSpc>
                <a:spcPct val="100000"/>
              </a:lnSpc>
              <a:spcBef>
                <a:spcPts val="0"/>
              </a:spcBef>
              <a:spcAft>
                <a:spcPts val="0"/>
              </a:spcAft>
              <a:buClr>
                <a:schemeClr val="dk1"/>
              </a:buClr>
              <a:buSzPts val="1100"/>
              <a:buFont typeface="Arial"/>
              <a:buNone/>
            </a:pPr>
            <a:r>
              <a:rPr lang="pt-BR"/>
              <a:t>Nos concentramos em casos em que o teste é mais completo para os pacientes mais graves. Ao examinar as estratégias de mitigação, presumimos que as políticas estejam em vigor por três meses, além do distanciamento social daqueles com mais de 70 anos, que se supõe que permaneçam em vigor por mais um mês. Presume-se que as estratégias de supressão estejam em vigor por 5 meses ou mais.</a:t>
            </a:r>
            <a:endParaRPr/>
          </a:p>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390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61C69AE-BEB0-4171-9A59-C5EB8C04C825}"/>
              </a:ext>
            </a:extLst>
          </p:cNvPr>
          <p:cNvPicPr>
            <a:picLocks noChangeAspect="1"/>
          </p:cNvPicPr>
          <p:nvPr/>
        </p:nvPicPr>
        <p:blipFill>
          <a:blip r:embed="rId2"/>
          <a:stretch>
            <a:fillRect/>
          </a:stretch>
        </p:blipFill>
        <p:spPr>
          <a:xfrm>
            <a:off x="2483" y="0"/>
            <a:ext cx="12187033" cy="6858000"/>
          </a:xfrm>
          <a:prstGeom prst="rect">
            <a:avLst/>
          </a:prstGeom>
        </p:spPr>
      </p:pic>
      <p:sp>
        <p:nvSpPr>
          <p:cNvPr id="6" name="Google Shape;89;p1">
            <a:extLst>
              <a:ext uri="{FF2B5EF4-FFF2-40B4-BE49-F238E27FC236}">
                <a16:creationId xmlns:a16="http://schemas.microsoft.com/office/drawing/2014/main" id="{2DBCB215-9E97-4D82-B87C-F566B05DF02A}"/>
              </a:ext>
            </a:extLst>
          </p:cNvPr>
          <p:cNvSpPr/>
          <p:nvPr/>
        </p:nvSpPr>
        <p:spPr>
          <a:xfrm>
            <a:off x="3481754" y="1421909"/>
            <a:ext cx="8321040" cy="1446509"/>
          </a:xfrm>
          <a:prstGeom prst="rect">
            <a:avLst/>
          </a:prstGeom>
          <a:noFill/>
          <a:ln>
            <a:noFill/>
          </a:ln>
          <a:effectLst>
            <a:outerShdw blurRad="57150" dist="19050" dir="5400000" algn="bl" rotWithShape="0">
              <a:srgbClr val="000000">
                <a:alpha val="49803"/>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pt-BR" sz="4400" b="1" i="0" u="none" strike="noStrike" cap="none" dirty="0">
                <a:solidFill>
                  <a:schemeClr val="tx1"/>
                </a:solidFill>
                <a:latin typeface="+mj-lt"/>
                <a:ea typeface="Calibri"/>
                <a:cs typeface="Calibri"/>
                <a:sym typeface="Calibri"/>
              </a:rPr>
              <a:t>PLANO DE DISTANCIAMENTO SOCIAL CONTROLADO</a:t>
            </a:r>
            <a:endParaRPr sz="2400" b="1" i="0" u="none" strike="noStrike" cap="none" dirty="0">
              <a:solidFill>
                <a:schemeClr val="tx1"/>
              </a:solidFill>
              <a:latin typeface="+mj-lt"/>
              <a:ea typeface="Calibri"/>
              <a:cs typeface="Calibri"/>
              <a:sym typeface="Calibri"/>
            </a:endParaRPr>
          </a:p>
        </p:txBody>
      </p:sp>
      <p:sp>
        <p:nvSpPr>
          <p:cNvPr id="7" name="Google Shape;88;p1">
            <a:extLst>
              <a:ext uri="{FF2B5EF4-FFF2-40B4-BE49-F238E27FC236}">
                <a16:creationId xmlns:a16="http://schemas.microsoft.com/office/drawing/2014/main" id="{F6EF62D2-5489-41C9-8B6A-743AA64108CB}"/>
              </a:ext>
            </a:extLst>
          </p:cNvPr>
          <p:cNvSpPr/>
          <p:nvPr/>
        </p:nvSpPr>
        <p:spPr>
          <a:xfrm>
            <a:off x="8668988" y="6210256"/>
            <a:ext cx="2828746"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BR" sz="1800" b="1">
                <a:solidFill>
                  <a:schemeClr val="tx1"/>
                </a:solidFill>
                <a:latin typeface="Calibri"/>
                <a:ea typeface="Calibri"/>
                <a:cs typeface="Calibri"/>
                <a:sym typeface="Calibri"/>
              </a:rPr>
              <a:t>11</a:t>
            </a:r>
            <a:r>
              <a:rPr lang="pt-BR" sz="1800" b="1" i="0" u="none" strike="noStrike" cap="none">
                <a:solidFill>
                  <a:schemeClr val="tx1"/>
                </a:solidFill>
                <a:latin typeface="Calibri"/>
                <a:ea typeface="Calibri"/>
                <a:cs typeface="Calibri"/>
                <a:sym typeface="Calibri"/>
              </a:rPr>
              <a:t> </a:t>
            </a:r>
            <a:r>
              <a:rPr lang="pt-BR" sz="1800" b="1" i="0" u="none" strike="noStrike" cap="none" dirty="0">
                <a:solidFill>
                  <a:schemeClr val="tx1"/>
                </a:solidFill>
                <a:latin typeface="Calibri"/>
                <a:ea typeface="Calibri"/>
                <a:cs typeface="Calibri"/>
                <a:sym typeface="Calibri"/>
              </a:rPr>
              <a:t>de maio de 2021</a:t>
            </a:r>
            <a:endParaRPr sz="1800" b="1" i="0" u="none" strike="noStrike" cap="none" dirty="0">
              <a:solidFill>
                <a:schemeClr val="tx1"/>
              </a:solidFill>
              <a:latin typeface="Calibri"/>
              <a:ea typeface="Calibri"/>
              <a:cs typeface="Calibri"/>
              <a:sym typeface="Calibri"/>
            </a:endParaRPr>
          </a:p>
        </p:txBody>
      </p:sp>
      <p:grpSp>
        <p:nvGrpSpPr>
          <p:cNvPr id="8" name="Agrupar 7">
            <a:extLst>
              <a:ext uri="{FF2B5EF4-FFF2-40B4-BE49-F238E27FC236}">
                <a16:creationId xmlns:a16="http://schemas.microsoft.com/office/drawing/2014/main" id="{68C8836E-5402-4E5B-8F9B-38D4046571C7}"/>
              </a:ext>
            </a:extLst>
          </p:cNvPr>
          <p:cNvGrpSpPr/>
          <p:nvPr/>
        </p:nvGrpSpPr>
        <p:grpSpPr>
          <a:xfrm>
            <a:off x="7033002" y="4527233"/>
            <a:ext cx="4831094" cy="1439797"/>
            <a:chOff x="6391553" y="4527233"/>
            <a:chExt cx="4831094" cy="1439797"/>
          </a:xfrm>
        </p:grpSpPr>
        <p:pic>
          <p:nvPicPr>
            <p:cNvPr id="5" name="Imagem 4">
              <a:extLst>
                <a:ext uri="{FF2B5EF4-FFF2-40B4-BE49-F238E27FC236}">
                  <a16:creationId xmlns:a16="http://schemas.microsoft.com/office/drawing/2014/main" id="{2BDC13BC-2327-43DA-851D-02E6DF3E3B86}"/>
                </a:ext>
              </a:extLst>
            </p:cNvPr>
            <p:cNvPicPr>
              <a:picLocks noChangeAspect="1"/>
            </p:cNvPicPr>
            <p:nvPr/>
          </p:nvPicPr>
          <p:blipFill>
            <a:blip r:embed="rId3"/>
            <a:stretch>
              <a:fillRect/>
            </a:stretch>
          </p:blipFill>
          <p:spPr>
            <a:xfrm>
              <a:off x="6391553" y="4527233"/>
              <a:ext cx="3600000" cy="1437191"/>
            </a:xfrm>
            <a:prstGeom prst="rect">
              <a:avLst/>
            </a:prstGeom>
          </p:spPr>
        </p:pic>
        <p:pic>
          <p:nvPicPr>
            <p:cNvPr id="2" name="Imagem 1">
              <a:extLst>
                <a:ext uri="{FF2B5EF4-FFF2-40B4-BE49-F238E27FC236}">
                  <a16:creationId xmlns:a16="http://schemas.microsoft.com/office/drawing/2014/main" id="{27E3B2BA-FA21-4B42-9D5F-4B8EBDC65492}"/>
                </a:ext>
              </a:extLst>
            </p:cNvPr>
            <p:cNvPicPr>
              <a:picLocks noChangeAspect="1"/>
            </p:cNvPicPr>
            <p:nvPr/>
          </p:nvPicPr>
          <p:blipFill>
            <a:blip r:embed="rId4"/>
            <a:stretch>
              <a:fillRect/>
            </a:stretch>
          </p:blipFill>
          <p:spPr>
            <a:xfrm>
              <a:off x="10106647" y="5346683"/>
              <a:ext cx="1116000" cy="355374"/>
            </a:xfrm>
            <a:prstGeom prst="rect">
              <a:avLst/>
            </a:prstGeom>
          </p:spPr>
        </p:pic>
        <p:pic>
          <p:nvPicPr>
            <p:cNvPr id="3" name="Imagem 2">
              <a:extLst>
                <a:ext uri="{FF2B5EF4-FFF2-40B4-BE49-F238E27FC236}">
                  <a16:creationId xmlns:a16="http://schemas.microsoft.com/office/drawing/2014/main" id="{A98D8DEC-68BE-4F11-A42F-2C6A6F56C0AF}"/>
                </a:ext>
              </a:extLst>
            </p:cNvPr>
            <p:cNvPicPr>
              <a:picLocks noChangeAspect="1"/>
            </p:cNvPicPr>
            <p:nvPr/>
          </p:nvPicPr>
          <p:blipFill rotWithShape="1">
            <a:blip r:embed="rId5"/>
            <a:srcRect r="6885"/>
            <a:stretch/>
          </p:blipFill>
          <p:spPr>
            <a:xfrm>
              <a:off x="8509570" y="5274365"/>
              <a:ext cx="1577406" cy="692665"/>
            </a:xfrm>
            <a:prstGeom prst="rect">
              <a:avLst/>
            </a:prstGeom>
          </p:spPr>
        </p:pic>
      </p:grpSp>
    </p:spTree>
    <p:extLst>
      <p:ext uri="{BB962C8B-B14F-4D97-AF65-F5344CB8AC3E}">
        <p14:creationId xmlns:p14="http://schemas.microsoft.com/office/powerpoint/2010/main" val="2582336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95;p3"/>
          <p:cNvSpPr txBox="1"/>
          <p:nvPr/>
        </p:nvSpPr>
        <p:spPr>
          <a:xfrm>
            <a:off x="371130" y="6536510"/>
            <a:ext cx="3764772"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Fonte: SESAU/AL. Elaborado por SEPLAG/AL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99;p3"/>
          <p:cNvSpPr txBox="1"/>
          <p:nvPr/>
        </p:nvSpPr>
        <p:spPr>
          <a:xfrm>
            <a:off x="0" y="178868"/>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3200" b="1" i="0" u="none" strike="noStrike" kern="0" cap="none" spc="0" normalizeH="0" baseline="0" noProof="0" dirty="0">
                <a:ln>
                  <a:noFill/>
                </a:ln>
                <a:solidFill>
                  <a:schemeClr val="tx1"/>
                </a:solidFill>
                <a:effectLst/>
                <a:uLnTx/>
                <a:uFillTx/>
                <a:latin typeface="Arial"/>
                <a:cs typeface="Arial"/>
                <a:sym typeface="Arial"/>
              </a:rPr>
              <a:t>Evolução histórica dos indicadores</a:t>
            </a:r>
            <a:endParaRPr kumimoji="0" sz="1600" b="0" i="0" u="none" strike="noStrike" kern="0" cap="none" spc="0" normalizeH="0" baseline="0" noProof="0" dirty="0">
              <a:ln>
                <a:noFill/>
              </a:ln>
              <a:solidFill>
                <a:schemeClr val="tx1"/>
              </a:solidFill>
              <a:effectLst/>
              <a:uLnTx/>
              <a:uFillTx/>
              <a:latin typeface="Arial"/>
              <a:cs typeface="Arial"/>
              <a:sym typeface="Arial"/>
            </a:endParaRPr>
          </a:p>
        </p:txBody>
      </p:sp>
      <p:sp>
        <p:nvSpPr>
          <p:cNvPr id="7" name="Google Shape;99;p3">
            <a:extLst>
              <a:ext uri="{FF2B5EF4-FFF2-40B4-BE49-F238E27FC236}">
                <a16:creationId xmlns:a16="http://schemas.microsoft.com/office/drawing/2014/main" id="{9AC2942B-4336-4491-95FD-3885B0F024C3}"/>
              </a:ext>
            </a:extLst>
          </p:cNvPr>
          <p:cNvSpPr txBox="1"/>
          <p:nvPr/>
        </p:nvSpPr>
        <p:spPr>
          <a:xfrm>
            <a:off x="-46381" y="604681"/>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2400" b="1" i="0" u="none" strike="noStrike" kern="0" cap="none" spc="0" normalizeH="0" baseline="0" noProof="0" dirty="0">
                <a:ln>
                  <a:noFill/>
                </a:ln>
                <a:solidFill>
                  <a:srgbClr val="FF0000"/>
                </a:solidFill>
                <a:effectLst/>
                <a:uLnTx/>
                <a:uFillTx/>
                <a:latin typeface="Arial"/>
                <a:cs typeface="Arial"/>
                <a:sym typeface="Arial"/>
              </a:rPr>
              <a:t>Alagoas – Todo o estado</a:t>
            </a:r>
            <a:endParaRPr kumimoji="0" sz="1200" b="0" i="0" u="none" strike="noStrike" kern="0" cap="none" spc="0" normalizeH="0" baseline="0" noProof="0" dirty="0">
              <a:ln>
                <a:noFill/>
              </a:ln>
              <a:solidFill>
                <a:srgbClr val="FF0000"/>
              </a:solidFill>
              <a:effectLst/>
              <a:uLnTx/>
              <a:uFillTx/>
              <a:latin typeface="Arial"/>
              <a:cs typeface="Arial"/>
              <a:sym typeface="Arial"/>
            </a:endParaRPr>
          </a:p>
        </p:txBody>
      </p:sp>
      <p:graphicFrame>
        <p:nvGraphicFramePr>
          <p:cNvPr id="9" name="Gráfico 8">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660274009"/>
              </p:ext>
            </p:extLst>
          </p:nvPr>
        </p:nvGraphicFramePr>
        <p:xfrm>
          <a:off x="1408881" y="1139252"/>
          <a:ext cx="9644062" cy="57187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972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95;p3"/>
          <p:cNvSpPr txBox="1"/>
          <p:nvPr/>
        </p:nvSpPr>
        <p:spPr>
          <a:xfrm>
            <a:off x="371130" y="6536510"/>
            <a:ext cx="3764772"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Fonte: SESAU/AL. Elaborado por SEPLAG/AL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99;p3"/>
          <p:cNvSpPr txBox="1"/>
          <p:nvPr/>
        </p:nvSpPr>
        <p:spPr>
          <a:xfrm>
            <a:off x="0" y="125860"/>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3200" b="1" i="0" u="none" strike="noStrike" kern="0" cap="none" spc="0" normalizeH="0" baseline="0" noProof="0" dirty="0">
                <a:ln>
                  <a:noFill/>
                </a:ln>
                <a:solidFill>
                  <a:schemeClr val="tx1"/>
                </a:solidFill>
                <a:effectLst/>
                <a:uLnTx/>
                <a:uFillTx/>
                <a:latin typeface="Arial"/>
                <a:cs typeface="Arial"/>
                <a:sym typeface="Arial"/>
              </a:rPr>
              <a:t>Evolução histórica dos indicadores</a:t>
            </a:r>
            <a:endParaRPr kumimoji="0" sz="1600" b="0" i="0" u="none" strike="noStrike" kern="0" cap="none" spc="0" normalizeH="0" baseline="0" noProof="0" dirty="0">
              <a:ln>
                <a:noFill/>
              </a:ln>
              <a:solidFill>
                <a:schemeClr val="tx1"/>
              </a:solidFill>
              <a:effectLst/>
              <a:uLnTx/>
              <a:uFillTx/>
              <a:latin typeface="Arial"/>
              <a:cs typeface="Arial"/>
              <a:sym typeface="Arial"/>
            </a:endParaRPr>
          </a:p>
        </p:txBody>
      </p:sp>
      <p:sp>
        <p:nvSpPr>
          <p:cNvPr id="10" name="Google Shape;99;p3">
            <a:extLst>
              <a:ext uri="{FF2B5EF4-FFF2-40B4-BE49-F238E27FC236}">
                <a16:creationId xmlns:a16="http://schemas.microsoft.com/office/drawing/2014/main" id="{08645291-7D50-48BF-839E-73D85D2FF480}"/>
              </a:ext>
            </a:extLst>
          </p:cNvPr>
          <p:cNvSpPr txBox="1"/>
          <p:nvPr/>
        </p:nvSpPr>
        <p:spPr>
          <a:xfrm>
            <a:off x="-46381" y="525169"/>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2400" b="1" i="0" u="none" strike="noStrike" kern="0" cap="none" spc="0" normalizeH="0" baseline="0" noProof="0" dirty="0">
                <a:ln>
                  <a:noFill/>
                </a:ln>
                <a:solidFill>
                  <a:srgbClr val="FF0000"/>
                </a:solidFill>
                <a:effectLst/>
                <a:uLnTx/>
                <a:uFillTx/>
                <a:latin typeface="Arial"/>
                <a:cs typeface="Arial"/>
                <a:sym typeface="Arial"/>
              </a:rPr>
              <a:t>Maceió</a:t>
            </a:r>
            <a:endParaRPr kumimoji="0" sz="1200" b="0" i="0" u="none" strike="noStrike" kern="0" cap="none" spc="0" normalizeH="0" baseline="0" noProof="0" dirty="0">
              <a:ln>
                <a:noFill/>
              </a:ln>
              <a:solidFill>
                <a:srgbClr val="FF0000"/>
              </a:solidFill>
              <a:effectLst/>
              <a:uLnTx/>
              <a:uFillTx/>
              <a:latin typeface="Arial"/>
              <a:cs typeface="Arial"/>
              <a:sym typeface="Arial"/>
            </a:endParaRPr>
          </a:p>
        </p:txBody>
      </p:sp>
      <p:graphicFrame>
        <p:nvGraphicFramePr>
          <p:cNvPr id="8" name="Gráfico 7">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3212141630"/>
              </p:ext>
            </p:extLst>
          </p:nvPr>
        </p:nvGraphicFramePr>
        <p:xfrm>
          <a:off x="1273215" y="1065365"/>
          <a:ext cx="9645570" cy="5748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639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95;p3"/>
          <p:cNvSpPr txBox="1"/>
          <p:nvPr/>
        </p:nvSpPr>
        <p:spPr>
          <a:xfrm>
            <a:off x="371130" y="6536510"/>
            <a:ext cx="3764772"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Fonte: SESAU/AL. Elaborado por SEPLAG/AL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99;p3"/>
          <p:cNvSpPr txBox="1"/>
          <p:nvPr/>
        </p:nvSpPr>
        <p:spPr>
          <a:xfrm>
            <a:off x="0" y="112608"/>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3200" b="1" i="0" u="none" strike="noStrike" kern="0" cap="none" spc="0" normalizeH="0" baseline="0" noProof="0" dirty="0">
                <a:ln>
                  <a:noFill/>
                </a:ln>
                <a:solidFill>
                  <a:schemeClr val="tx1"/>
                </a:solidFill>
                <a:effectLst/>
                <a:uLnTx/>
                <a:uFillTx/>
                <a:latin typeface="Arial"/>
                <a:cs typeface="Arial"/>
                <a:sym typeface="Arial"/>
              </a:rPr>
              <a:t>Evolução histórica dos indicadores</a:t>
            </a:r>
            <a:endParaRPr kumimoji="0" sz="1600" b="0" i="0" u="none" strike="noStrike" kern="0" cap="none" spc="0" normalizeH="0" baseline="0" noProof="0" dirty="0">
              <a:ln>
                <a:noFill/>
              </a:ln>
              <a:solidFill>
                <a:schemeClr val="tx1"/>
              </a:solidFill>
              <a:effectLst/>
              <a:uLnTx/>
              <a:uFillTx/>
              <a:latin typeface="Arial"/>
              <a:cs typeface="Arial"/>
              <a:sym typeface="Arial"/>
            </a:endParaRPr>
          </a:p>
        </p:txBody>
      </p:sp>
      <p:sp>
        <p:nvSpPr>
          <p:cNvPr id="7" name="Google Shape;99;p3">
            <a:extLst>
              <a:ext uri="{FF2B5EF4-FFF2-40B4-BE49-F238E27FC236}">
                <a16:creationId xmlns:a16="http://schemas.microsoft.com/office/drawing/2014/main" id="{6A252C3A-3DC2-49E0-96DC-06ADB7B31D04}"/>
              </a:ext>
            </a:extLst>
          </p:cNvPr>
          <p:cNvSpPr txBox="1"/>
          <p:nvPr/>
        </p:nvSpPr>
        <p:spPr>
          <a:xfrm>
            <a:off x="-46381" y="604681"/>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2400" b="1" i="0" u="none" strike="noStrike" kern="0" cap="none" spc="0" normalizeH="0" baseline="0" noProof="0" dirty="0">
                <a:ln>
                  <a:noFill/>
                </a:ln>
                <a:solidFill>
                  <a:srgbClr val="FF0000"/>
                </a:solidFill>
                <a:effectLst/>
                <a:uLnTx/>
                <a:uFillTx/>
                <a:latin typeface="Arial"/>
                <a:cs typeface="Arial"/>
                <a:sym typeface="Arial"/>
              </a:rPr>
              <a:t>Interior do estado</a:t>
            </a:r>
            <a:endParaRPr kumimoji="0" sz="1200" b="0" i="0" u="none" strike="noStrike" kern="0" cap="none" spc="0" normalizeH="0" baseline="0" noProof="0" dirty="0">
              <a:ln>
                <a:noFill/>
              </a:ln>
              <a:solidFill>
                <a:srgbClr val="FF0000"/>
              </a:solidFill>
              <a:effectLst/>
              <a:uLnTx/>
              <a:uFillTx/>
              <a:latin typeface="Arial"/>
              <a:cs typeface="Arial"/>
              <a:sym typeface="Arial"/>
            </a:endParaRPr>
          </a:p>
        </p:txBody>
      </p:sp>
      <p:graphicFrame>
        <p:nvGraphicFramePr>
          <p:cNvPr id="9" name="Gráfico 8">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3098807217"/>
              </p:ext>
            </p:extLst>
          </p:nvPr>
        </p:nvGraphicFramePr>
        <p:xfrm>
          <a:off x="1221176" y="1240971"/>
          <a:ext cx="9656885" cy="56170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597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9;p3">
            <a:extLst>
              <a:ext uri="{FF2B5EF4-FFF2-40B4-BE49-F238E27FC236}">
                <a16:creationId xmlns:a16="http://schemas.microsoft.com/office/drawing/2014/main" id="{148D02A1-B8B0-4F60-9F62-AF493E731250}"/>
              </a:ext>
            </a:extLst>
          </p:cNvPr>
          <p:cNvSpPr txBox="1"/>
          <p:nvPr/>
        </p:nvSpPr>
        <p:spPr>
          <a:xfrm>
            <a:off x="0" y="112608"/>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3200" b="1" i="0" u="none" strike="noStrike" kern="0" cap="none" spc="0" normalizeH="0" baseline="0" noProof="0" dirty="0">
                <a:ln>
                  <a:noFill/>
                </a:ln>
                <a:solidFill>
                  <a:schemeClr val="tx1"/>
                </a:solidFill>
                <a:effectLst/>
                <a:uLnTx/>
                <a:uFillTx/>
                <a:latin typeface="Arial"/>
                <a:cs typeface="Arial"/>
                <a:sym typeface="Arial"/>
              </a:rPr>
              <a:t>Evolução histórica dos indicadores</a:t>
            </a:r>
            <a:endParaRPr kumimoji="0" sz="1600" b="0" i="0" u="none" strike="noStrike" kern="0" cap="none" spc="0" normalizeH="0" baseline="0" noProof="0" dirty="0">
              <a:ln>
                <a:noFill/>
              </a:ln>
              <a:solidFill>
                <a:schemeClr val="tx1"/>
              </a:solidFill>
              <a:effectLst/>
              <a:uLnTx/>
              <a:uFillTx/>
              <a:latin typeface="Arial"/>
              <a:cs typeface="Arial"/>
              <a:sym typeface="Arial"/>
            </a:endParaRPr>
          </a:p>
        </p:txBody>
      </p:sp>
      <p:sp>
        <p:nvSpPr>
          <p:cNvPr id="10" name="Google Shape;99;p3">
            <a:extLst>
              <a:ext uri="{FF2B5EF4-FFF2-40B4-BE49-F238E27FC236}">
                <a16:creationId xmlns:a16="http://schemas.microsoft.com/office/drawing/2014/main" id="{BE2DC9D3-7EAA-42ED-8919-EE4E44D9CF71}"/>
              </a:ext>
            </a:extLst>
          </p:cNvPr>
          <p:cNvSpPr txBox="1"/>
          <p:nvPr/>
        </p:nvSpPr>
        <p:spPr>
          <a:xfrm>
            <a:off x="-46381" y="604681"/>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1200" b="0" i="0" u="none" strike="noStrike" kern="0" cap="none" spc="0" normalizeH="0" baseline="0" noProof="0" dirty="0">
              <a:ln>
                <a:noFill/>
              </a:ln>
              <a:solidFill>
                <a:srgbClr val="FF0000"/>
              </a:solidFill>
              <a:effectLst/>
              <a:uLnTx/>
              <a:uFillTx/>
              <a:latin typeface="Arial"/>
              <a:cs typeface="Arial"/>
              <a:sym typeface="Arial"/>
            </a:endParaRPr>
          </a:p>
        </p:txBody>
      </p:sp>
      <p:sp>
        <p:nvSpPr>
          <p:cNvPr id="2" name="Google Shape;99;p3">
            <a:extLst>
              <a:ext uri="{FF2B5EF4-FFF2-40B4-BE49-F238E27FC236}">
                <a16:creationId xmlns:a16="http://schemas.microsoft.com/office/drawing/2014/main" id="{F4E3AADE-C000-4CA8-B1A9-03DD2CC0D1DB}"/>
              </a:ext>
            </a:extLst>
          </p:cNvPr>
          <p:cNvSpPr txBox="1"/>
          <p:nvPr/>
        </p:nvSpPr>
        <p:spPr>
          <a:xfrm>
            <a:off x="-46381" y="775013"/>
            <a:ext cx="12192000" cy="392606"/>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2400" b="1" i="0" u="none" strike="noStrike" kern="0" cap="none" spc="0" normalizeH="0" baseline="0" noProof="0" dirty="0">
                <a:ln>
                  <a:noFill/>
                </a:ln>
                <a:solidFill>
                  <a:srgbClr val="FF0000"/>
                </a:solidFill>
                <a:effectLst/>
                <a:uLnTx/>
                <a:uFillTx/>
                <a:latin typeface="Arial"/>
                <a:cs typeface="Arial"/>
                <a:sym typeface="Arial"/>
              </a:rPr>
              <a:t>Maceió x Interior</a:t>
            </a:r>
            <a:endParaRPr kumimoji="0" sz="1200" b="0" i="0" u="none" strike="noStrike" kern="0" cap="none" spc="0" normalizeH="0" baseline="0" noProof="0" dirty="0">
              <a:ln>
                <a:noFill/>
              </a:ln>
              <a:solidFill>
                <a:srgbClr val="FF0000"/>
              </a:solidFill>
              <a:effectLst/>
              <a:uLnTx/>
              <a:uFillTx/>
              <a:latin typeface="Arial"/>
              <a:cs typeface="Arial"/>
              <a:sym typeface="Arial"/>
            </a:endParaRPr>
          </a:p>
        </p:txBody>
      </p:sp>
      <p:graphicFrame>
        <p:nvGraphicFramePr>
          <p:cNvPr id="7" name="Gráfico 6">
            <a:extLst>
              <a:ext uri="{FF2B5EF4-FFF2-40B4-BE49-F238E27FC236}">
                <a16:creationId xmlns:a16="http://schemas.microsoft.com/office/drawing/2014/main" id="{DD711DC7-0261-4BD5-BBB5-F0170B2322A5}"/>
              </a:ext>
            </a:extLst>
          </p:cNvPr>
          <p:cNvGraphicFramePr>
            <a:graphicFrameLocks noGrp="1"/>
          </p:cNvGraphicFramePr>
          <p:nvPr>
            <p:extLst>
              <p:ext uri="{D42A27DB-BD31-4B8C-83A1-F6EECF244321}">
                <p14:modId xmlns:p14="http://schemas.microsoft.com/office/powerpoint/2010/main" val="357338553"/>
              </p:ext>
            </p:extLst>
          </p:nvPr>
        </p:nvGraphicFramePr>
        <p:xfrm>
          <a:off x="489857" y="1167619"/>
          <a:ext cx="11655762" cy="55777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6577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95;p3"/>
          <p:cNvSpPr txBox="1"/>
          <p:nvPr/>
        </p:nvSpPr>
        <p:spPr>
          <a:xfrm>
            <a:off x="371130" y="6536510"/>
            <a:ext cx="11774489"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Fonte: SESAU/AL. Elaborado por SEPLAG/AL                                                                                                                        *</a:t>
            </a:r>
            <a:r>
              <a:rPr kumimoji="0" lang="pt-BR" sz="1200" i="0" u="none" strike="noStrike" kern="0" cap="none" spc="0" normalizeH="0" baseline="0" noProof="0" dirty="0">
                <a:ln>
                  <a:noFill/>
                </a:ln>
                <a:solidFill>
                  <a:srgbClr val="000000"/>
                </a:solidFill>
                <a:effectLst/>
                <a:uLnTx/>
                <a:uFillTx/>
                <a:latin typeface="Arial"/>
                <a:ea typeface="Arial"/>
                <a:cs typeface="Arial"/>
                <a:sym typeface="Arial"/>
              </a:rPr>
              <a:t>Até o fechamento desta apresentação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99;p3"/>
          <p:cNvSpPr txBox="1"/>
          <p:nvPr/>
        </p:nvSpPr>
        <p:spPr>
          <a:xfrm>
            <a:off x="-37350" y="121681"/>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3200" b="1" i="0" u="none" strike="noStrike" kern="0" cap="none" spc="0" normalizeH="0" baseline="0" noProof="0" dirty="0">
                <a:ln>
                  <a:noFill/>
                </a:ln>
                <a:solidFill>
                  <a:schemeClr val="tx1"/>
                </a:solidFill>
                <a:effectLst/>
                <a:uLnTx/>
                <a:uFillTx/>
                <a:latin typeface="Arial"/>
                <a:cs typeface="Arial"/>
                <a:sym typeface="Arial"/>
              </a:rPr>
              <a:t>Evolução histórica dos indicadores</a:t>
            </a:r>
            <a:endParaRPr kumimoji="0" sz="1600" b="0" i="0" u="none" strike="noStrike" kern="0" cap="none" spc="0" normalizeH="0" baseline="0" noProof="0" dirty="0">
              <a:ln>
                <a:noFill/>
              </a:ln>
              <a:solidFill>
                <a:schemeClr val="tx1"/>
              </a:solidFill>
              <a:effectLst/>
              <a:uLnTx/>
              <a:uFillTx/>
              <a:latin typeface="Arial"/>
              <a:cs typeface="Arial"/>
              <a:sym typeface="Arial"/>
            </a:endParaRPr>
          </a:p>
        </p:txBody>
      </p:sp>
      <p:sp>
        <p:nvSpPr>
          <p:cNvPr id="8" name="Google Shape;99;p3">
            <a:extLst>
              <a:ext uri="{FF2B5EF4-FFF2-40B4-BE49-F238E27FC236}">
                <a16:creationId xmlns:a16="http://schemas.microsoft.com/office/drawing/2014/main" id="{5F2B61AC-EBBC-4BBD-B482-88CAA54169E0}"/>
              </a:ext>
            </a:extLst>
          </p:cNvPr>
          <p:cNvSpPr txBox="1"/>
          <p:nvPr/>
        </p:nvSpPr>
        <p:spPr>
          <a:xfrm>
            <a:off x="-37350" y="426058"/>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2400" b="1" i="0" u="none" strike="noStrike" kern="0" cap="none" spc="0" normalizeH="0" baseline="0" noProof="0" dirty="0">
                <a:ln>
                  <a:noFill/>
                </a:ln>
                <a:solidFill>
                  <a:srgbClr val="FF0000"/>
                </a:solidFill>
                <a:effectLst/>
                <a:uLnTx/>
                <a:uFillTx/>
                <a:latin typeface="Arial"/>
                <a:cs typeface="Arial"/>
                <a:sym typeface="Arial"/>
              </a:rPr>
              <a:t>Maceió x Interior</a:t>
            </a:r>
            <a:endParaRPr kumimoji="0" sz="1200" b="0" i="0" u="none" strike="noStrike" kern="0" cap="none" spc="0" normalizeH="0" baseline="0" noProof="0" dirty="0">
              <a:ln>
                <a:noFill/>
              </a:ln>
              <a:solidFill>
                <a:srgbClr val="FF0000"/>
              </a:solidFill>
              <a:effectLst/>
              <a:uLnTx/>
              <a:uFillTx/>
              <a:latin typeface="Arial"/>
              <a:cs typeface="Arial"/>
              <a:sym typeface="Arial"/>
            </a:endParaRPr>
          </a:p>
        </p:txBody>
      </p:sp>
      <p:graphicFrame>
        <p:nvGraphicFramePr>
          <p:cNvPr id="2" name="Tabela 1">
            <a:extLst>
              <a:ext uri="{FF2B5EF4-FFF2-40B4-BE49-F238E27FC236}">
                <a16:creationId xmlns:a16="http://schemas.microsoft.com/office/drawing/2014/main" id="{4D46D4C9-501E-4385-8EE2-56662CB2B268}"/>
              </a:ext>
            </a:extLst>
          </p:cNvPr>
          <p:cNvGraphicFramePr>
            <a:graphicFrameLocks noGrp="1"/>
          </p:cNvGraphicFramePr>
          <p:nvPr>
            <p:extLst>
              <p:ext uri="{D42A27DB-BD31-4B8C-83A1-F6EECF244321}">
                <p14:modId xmlns:p14="http://schemas.microsoft.com/office/powerpoint/2010/main" val="2755229564"/>
              </p:ext>
            </p:extLst>
          </p:nvPr>
        </p:nvGraphicFramePr>
        <p:xfrm>
          <a:off x="2386983" y="990183"/>
          <a:ext cx="7343334" cy="5546363"/>
        </p:xfrm>
        <a:graphic>
          <a:graphicData uri="http://schemas.openxmlformats.org/drawingml/2006/table">
            <a:tbl>
              <a:tblPr>
                <a:tableStyleId>{41F4566D-68FE-41B7-A586-A80130BEA657}</a:tableStyleId>
              </a:tblPr>
              <a:tblGrid>
                <a:gridCol w="1677182">
                  <a:extLst>
                    <a:ext uri="{9D8B030D-6E8A-4147-A177-3AD203B41FA5}">
                      <a16:colId xmlns:a16="http://schemas.microsoft.com/office/drawing/2014/main" val="4037403448"/>
                    </a:ext>
                  </a:extLst>
                </a:gridCol>
                <a:gridCol w="2833076">
                  <a:extLst>
                    <a:ext uri="{9D8B030D-6E8A-4147-A177-3AD203B41FA5}">
                      <a16:colId xmlns:a16="http://schemas.microsoft.com/office/drawing/2014/main" val="3056532901"/>
                    </a:ext>
                  </a:extLst>
                </a:gridCol>
                <a:gridCol w="2833076">
                  <a:extLst>
                    <a:ext uri="{9D8B030D-6E8A-4147-A177-3AD203B41FA5}">
                      <a16:colId xmlns:a16="http://schemas.microsoft.com/office/drawing/2014/main" val="3993224791"/>
                    </a:ext>
                  </a:extLst>
                </a:gridCol>
              </a:tblGrid>
              <a:tr h="565030">
                <a:tc gridSpan="3">
                  <a:txBody>
                    <a:bodyPr/>
                    <a:lstStyle/>
                    <a:p>
                      <a:pPr algn="ctr" fontAlgn="b"/>
                      <a:r>
                        <a:rPr lang="pt-BR" sz="2000" b="1" u="none" strike="noStrike" dirty="0">
                          <a:effectLst/>
                        </a:rPr>
                        <a:t>Evolução de óbitos por Mês </a:t>
                      </a:r>
                      <a:br>
                        <a:rPr lang="pt-BR" sz="2000" b="1" u="none" strike="noStrike" dirty="0">
                          <a:effectLst/>
                        </a:rPr>
                      </a:br>
                      <a:r>
                        <a:rPr lang="pt-BR" sz="2000" b="1" u="none" strike="noStrike" dirty="0">
                          <a:effectLst/>
                        </a:rPr>
                        <a:t>(Óbitos Confirmados + "Óbitos em Investigação")</a:t>
                      </a:r>
                      <a:endParaRPr lang="pt-BR"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213159141"/>
                  </a:ext>
                </a:extLst>
              </a:tr>
              <a:tr h="374906">
                <a:tc>
                  <a:txBody>
                    <a:bodyPr/>
                    <a:lstStyle/>
                    <a:p>
                      <a:pPr algn="ctr" fontAlgn="b"/>
                      <a:r>
                        <a:rPr lang="pt-BR" sz="1600" b="1" u="none" strike="noStrike" dirty="0">
                          <a:effectLst/>
                        </a:rPr>
                        <a:t>Mês</a:t>
                      </a:r>
                      <a:endParaRPr lang="pt-BR"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b="1" u="none" strike="noStrike" dirty="0">
                          <a:effectLst/>
                        </a:rPr>
                        <a:t>Maceió</a:t>
                      </a:r>
                      <a:endParaRPr lang="pt-BR"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600" b="1" u="none" strike="noStrike" dirty="0">
                          <a:effectLst/>
                        </a:rPr>
                        <a:t>Interior</a:t>
                      </a:r>
                      <a:endParaRPr lang="pt-BR"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8519658"/>
                  </a:ext>
                </a:extLst>
              </a:tr>
              <a:tr h="294649">
                <a:tc>
                  <a:txBody>
                    <a:bodyPr/>
                    <a:lstStyle/>
                    <a:p>
                      <a:pPr algn="ctr" fontAlgn="b"/>
                      <a:r>
                        <a:rPr lang="pt-BR" sz="1400" u="none" strike="noStrike" dirty="0">
                          <a:effectLst/>
                          <a:latin typeface="+mn-lt"/>
                        </a:rPr>
                        <a:t>mar/20</a:t>
                      </a:r>
                      <a:endParaRPr lang="pt-BR" sz="1400" b="0" i="0" u="none" strike="noStrike" dirty="0">
                        <a:solidFill>
                          <a:srgbClr val="000000"/>
                        </a:solidFill>
                        <a:effectLst/>
                        <a:latin typeface="+mn-lt"/>
                      </a:endParaRPr>
                    </a:p>
                  </a:txBody>
                  <a:tcPr marL="9525" marR="9525" marT="9525" marB="0" anchor="b"/>
                </a:tc>
                <a:tc>
                  <a:txBody>
                    <a:bodyPr/>
                    <a:lstStyle/>
                    <a:p>
                      <a:pPr algn="ctr" fontAlgn="b"/>
                      <a:r>
                        <a:rPr lang="pt-BR" sz="16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3707876796"/>
                  </a:ext>
                </a:extLst>
              </a:tr>
              <a:tr h="294649">
                <a:tc>
                  <a:txBody>
                    <a:bodyPr/>
                    <a:lstStyle/>
                    <a:p>
                      <a:pPr algn="ctr" fontAlgn="b"/>
                      <a:r>
                        <a:rPr lang="pt-BR" sz="1400" u="none" strike="noStrike" dirty="0" err="1">
                          <a:effectLst/>
                          <a:latin typeface="+mn-lt"/>
                        </a:rPr>
                        <a:t>abr</a:t>
                      </a:r>
                      <a:r>
                        <a:rPr lang="pt-BR" sz="1400" u="none" strike="noStrike" dirty="0">
                          <a:effectLst/>
                          <a:latin typeface="+mn-lt"/>
                        </a:rPr>
                        <a:t>/20</a:t>
                      </a:r>
                      <a:endParaRPr lang="pt-BR" sz="1400" b="0" i="0" u="none" strike="noStrike" dirty="0">
                        <a:solidFill>
                          <a:srgbClr val="000000"/>
                        </a:solidFill>
                        <a:effectLst/>
                        <a:latin typeface="+mn-lt"/>
                      </a:endParaRP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54</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22</a:t>
                      </a:r>
                    </a:p>
                  </a:txBody>
                  <a:tcPr marL="9525" marR="9525" marT="9525" marB="0" anchor="b"/>
                </a:tc>
                <a:extLst>
                  <a:ext uri="{0D108BD9-81ED-4DB2-BD59-A6C34878D82A}">
                    <a16:rowId xmlns:a16="http://schemas.microsoft.com/office/drawing/2014/main" val="1996685835"/>
                  </a:ext>
                </a:extLst>
              </a:tr>
              <a:tr h="294649">
                <a:tc>
                  <a:txBody>
                    <a:bodyPr/>
                    <a:lstStyle/>
                    <a:p>
                      <a:pPr algn="ctr" fontAlgn="b"/>
                      <a:r>
                        <a:rPr lang="pt-BR" sz="1400" u="none" strike="noStrike" dirty="0" err="1">
                          <a:effectLst/>
                          <a:latin typeface="+mn-lt"/>
                        </a:rPr>
                        <a:t>mai</a:t>
                      </a:r>
                      <a:r>
                        <a:rPr lang="pt-BR" sz="1400" u="none" strike="noStrike" dirty="0">
                          <a:effectLst/>
                          <a:latin typeface="+mn-lt"/>
                        </a:rPr>
                        <a:t>/20</a:t>
                      </a:r>
                      <a:endParaRPr lang="pt-BR" sz="1400" b="0" i="0" u="none" strike="noStrike" dirty="0">
                        <a:solidFill>
                          <a:srgbClr val="000000"/>
                        </a:solidFill>
                        <a:effectLst/>
                        <a:latin typeface="+mn-lt"/>
                      </a:endParaRP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460</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321</a:t>
                      </a:r>
                    </a:p>
                  </a:txBody>
                  <a:tcPr marL="9525" marR="9525" marT="9525" marB="0" anchor="b"/>
                </a:tc>
                <a:extLst>
                  <a:ext uri="{0D108BD9-81ED-4DB2-BD59-A6C34878D82A}">
                    <a16:rowId xmlns:a16="http://schemas.microsoft.com/office/drawing/2014/main" val="2861083657"/>
                  </a:ext>
                </a:extLst>
              </a:tr>
              <a:tr h="294649">
                <a:tc>
                  <a:txBody>
                    <a:bodyPr/>
                    <a:lstStyle/>
                    <a:p>
                      <a:pPr algn="ctr" fontAlgn="b"/>
                      <a:r>
                        <a:rPr lang="pt-BR" sz="1400" u="none" strike="noStrike" dirty="0" err="1">
                          <a:effectLst/>
                          <a:latin typeface="+mn-lt"/>
                        </a:rPr>
                        <a:t>jun</a:t>
                      </a:r>
                      <a:r>
                        <a:rPr lang="pt-BR" sz="1400" u="none" strike="noStrike" dirty="0">
                          <a:effectLst/>
                          <a:latin typeface="+mn-lt"/>
                        </a:rPr>
                        <a:t>/20</a:t>
                      </a:r>
                      <a:endParaRPr lang="pt-BR" sz="1400" b="0" i="0" u="none" strike="noStrike" dirty="0">
                        <a:solidFill>
                          <a:srgbClr val="000000"/>
                        </a:solidFill>
                        <a:effectLst/>
                        <a:latin typeface="+mn-lt"/>
                      </a:endParaRP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334</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440</a:t>
                      </a:r>
                    </a:p>
                  </a:txBody>
                  <a:tcPr marL="9525" marR="9525" marT="9525" marB="0" anchor="b"/>
                </a:tc>
                <a:extLst>
                  <a:ext uri="{0D108BD9-81ED-4DB2-BD59-A6C34878D82A}">
                    <a16:rowId xmlns:a16="http://schemas.microsoft.com/office/drawing/2014/main" val="4037109594"/>
                  </a:ext>
                </a:extLst>
              </a:tr>
              <a:tr h="294649">
                <a:tc>
                  <a:txBody>
                    <a:bodyPr/>
                    <a:lstStyle/>
                    <a:p>
                      <a:pPr algn="ctr" fontAlgn="b"/>
                      <a:r>
                        <a:rPr lang="pt-BR" sz="1400" u="none" strike="noStrike" dirty="0" err="1">
                          <a:effectLst/>
                          <a:latin typeface="+mn-lt"/>
                        </a:rPr>
                        <a:t>jul</a:t>
                      </a:r>
                      <a:r>
                        <a:rPr lang="pt-BR" sz="1400" u="none" strike="noStrike" dirty="0">
                          <a:effectLst/>
                          <a:latin typeface="+mn-lt"/>
                        </a:rPr>
                        <a:t>/20</a:t>
                      </a:r>
                      <a:endParaRPr lang="pt-BR" sz="1400" b="0" i="0" u="none" strike="noStrike" dirty="0">
                        <a:solidFill>
                          <a:srgbClr val="000000"/>
                        </a:solidFill>
                        <a:effectLst/>
                        <a:latin typeface="+mn-lt"/>
                      </a:endParaRP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111</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309</a:t>
                      </a:r>
                    </a:p>
                  </a:txBody>
                  <a:tcPr marL="9525" marR="9525" marT="9525" marB="0" anchor="b"/>
                </a:tc>
                <a:extLst>
                  <a:ext uri="{0D108BD9-81ED-4DB2-BD59-A6C34878D82A}">
                    <a16:rowId xmlns:a16="http://schemas.microsoft.com/office/drawing/2014/main" val="2847511755"/>
                  </a:ext>
                </a:extLst>
              </a:tr>
              <a:tr h="294649">
                <a:tc>
                  <a:txBody>
                    <a:bodyPr/>
                    <a:lstStyle/>
                    <a:p>
                      <a:pPr algn="ctr" fontAlgn="b"/>
                      <a:r>
                        <a:rPr lang="pt-BR" sz="1400" u="none" strike="noStrike" dirty="0" err="1">
                          <a:effectLst/>
                          <a:latin typeface="+mn-lt"/>
                        </a:rPr>
                        <a:t>ago</a:t>
                      </a:r>
                      <a:r>
                        <a:rPr lang="pt-BR" sz="1400" u="none" strike="noStrike" dirty="0">
                          <a:effectLst/>
                          <a:latin typeface="+mn-lt"/>
                        </a:rPr>
                        <a:t>/20</a:t>
                      </a:r>
                      <a:endParaRPr lang="pt-BR" sz="1400" b="0" i="0" u="none" strike="noStrike" dirty="0">
                        <a:solidFill>
                          <a:srgbClr val="000000"/>
                        </a:solidFill>
                        <a:effectLst/>
                        <a:latin typeface="+mn-lt"/>
                      </a:endParaRP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36</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126</a:t>
                      </a:r>
                    </a:p>
                  </a:txBody>
                  <a:tcPr marL="9525" marR="9525" marT="9525" marB="0" anchor="b"/>
                </a:tc>
                <a:extLst>
                  <a:ext uri="{0D108BD9-81ED-4DB2-BD59-A6C34878D82A}">
                    <a16:rowId xmlns:a16="http://schemas.microsoft.com/office/drawing/2014/main" val="2640505753"/>
                  </a:ext>
                </a:extLst>
              </a:tr>
              <a:tr h="309382">
                <a:tc>
                  <a:txBody>
                    <a:bodyPr/>
                    <a:lstStyle/>
                    <a:p>
                      <a:pPr algn="ctr" fontAlgn="b"/>
                      <a:r>
                        <a:rPr lang="pt-BR" sz="1400" u="none" strike="noStrike" dirty="0">
                          <a:effectLst/>
                          <a:latin typeface="+mn-lt"/>
                        </a:rPr>
                        <a:t>set/20</a:t>
                      </a:r>
                      <a:endParaRPr lang="pt-BR" sz="1400" b="0" i="0" u="none" strike="noStrike" dirty="0">
                        <a:solidFill>
                          <a:srgbClr val="000000"/>
                        </a:solidFill>
                        <a:effectLst/>
                        <a:latin typeface="+mn-lt"/>
                      </a:endParaRP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19</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68</a:t>
                      </a:r>
                    </a:p>
                  </a:txBody>
                  <a:tcPr marL="9525" marR="9525" marT="9525" marB="0" anchor="b"/>
                </a:tc>
                <a:extLst>
                  <a:ext uri="{0D108BD9-81ED-4DB2-BD59-A6C34878D82A}">
                    <a16:rowId xmlns:a16="http://schemas.microsoft.com/office/drawing/2014/main" val="2031712683"/>
                  </a:ext>
                </a:extLst>
              </a:tr>
              <a:tr h="309382">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pt-BR" sz="1400" u="none" strike="noStrike" dirty="0">
                          <a:effectLst/>
                          <a:latin typeface="+mn-lt"/>
                        </a:rPr>
                        <a:t>out/20</a:t>
                      </a:r>
                      <a:endParaRPr lang="pt-BR" sz="1400" b="0" i="0" u="none" strike="noStrike" dirty="0">
                        <a:solidFill>
                          <a:srgbClr val="000000"/>
                        </a:solidFill>
                        <a:effectLst/>
                        <a:latin typeface="+mn-lt"/>
                      </a:endParaRP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22</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39</a:t>
                      </a:r>
                    </a:p>
                  </a:txBody>
                  <a:tcPr marL="9525" marR="9525" marT="9525" marB="0" anchor="b"/>
                </a:tc>
                <a:extLst>
                  <a:ext uri="{0D108BD9-81ED-4DB2-BD59-A6C34878D82A}">
                    <a16:rowId xmlns:a16="http://schemas.microsoft.com/office/drawing/2014/main" val="2726850288"/>
                  </a:ext>
                </a:extLst>
              </a:tr>
              <a:tr h="309382">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pt-BR" sz="1400" b="0" i="0" u="none" strike="noStrike" dirty="0" err="1">
                          <a:solidFill>
                            <a:srgbClr val="000000"/>
                          </a:solidFill>
                          <a:effectLst/>
                          <a:latin typeface="+mn-lt"/>
                        </a:rPr>
                        <a:t>nov</a:t>
                      </a:r>
                      <a:r>
                        <a:rPr lang="pt-BR" sz="1400" b="0" i="0" u="none" strike="noStrike" dirty="0">
                          <a:solidFill>
                            <a:srgbClr val="000000"/>
                          </a:solidFill>
                          <a:effectLst/>
                          <a:latin typeface="+mn-lt"/>
                        </a:rPr>
                        <a:t>/20</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19</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61</a:t>
                      </a:r>
                    </a:p>
                  </a:txBody>
                  <a:tcPr marL="9525" marR="9525" marT="9525" marB="0" anchor="b"/>
                </a:tc>
                <a:extLst>
                  <a:ext uri="{0D108BD9-81ED-4DB2-BD59-A6C34878D82A}">
                    <a16:rowId xmlns:a16="http://schemas.microsoft.com/office/drawing/2014/main" val="3530950703"/>
                  </a:ext>
                </a:extLst>
              </a:tr>
              <a:tr h="309382">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pt-BR" sz="1400" b="0" i="0" u="none" strike="noStrike" dirty="0">
                          <a:solidFill>
                            <a:srgbClr val="000000"/>
                          </a:solidFill>
                          <a:effectLst/>
                          <a:latin typeface="+mn-lt"/>
                        </a:rPr>
                        <a:t>dez/20</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95</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82</a:t>
                      </a:r>
                    </a:p>
                  </a:txBody>
                  <a:tcPr marL="9525" marR="9525" marT="9525" marB="0" anchor="b"/>
                </a:tc>
                <a:extLst>
                  <a:ext uri="{0D108BD9-81ED-4DB2-BD59-A6C34878D82A}">
                    <a16:rowId xmlns:a16="http://schemas.microsoft.com/office/drawing/2014/main" val="2195169117"/>
                  </a:ext>
                </a:extLst>
              </a:tr>
              <a:tr h="309382">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pt-BR" sz="1400" b="0" i="0" u="none" strike="noStrike" dirty="0" err="1">
                          <a:solidFill>
                            <a:srgbClr val="000000"/>
                          </a:solidFill>
                          <a:effectLst/>
                          <a:latin typeface="+mn-lt"/>
                        </a:rPr>
                        <a:t>jan</a:t>
                      </a:r>
                      <a:r>
                        <a:rPr lang="pt-BR" sz="1400" b="0" i="0" u="none" strike="noStrike" dirty="0">
                          <a:solidFill>
                            <a:srgbClr val="000000"/>
                          </a:solidFill>
                          <a:effectLst/>
                          <a:latin typeface="+mn-lt"/>
                        </a:rPr>
                        <a:t>/21</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131</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151</a:t>
                      </a:r>
                    </a:p>
                  </a:txBody>
                  <a:tcPr marL="9525" marR="9525" marT="9525" marB="0" anchor="b"/>
                </a:tc>
                <a:extLst>
                  <a:ext uri="{0D108BD9-81ED-4DB2-BD59-A6C34878D82A}">
                    <a16:rowId xmlns:a16="http://schemas.microsoft.com/office/drawing/2014/main" val="1970967771"/>
                  </a:ext>
                </a:extLst>
              </a:tr>
              <a:tr h="309382">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pt-BR" sz="1400" b="0" i="0" u="none" strike="noStrike" dirty="0" err="1">
                          <a:solidFill>
                            <a:srgbClr val="000000"/>
                          </a:solidFill>
                          <a:effectLst/>
                          <a:latin typeface="+mn-lt"/>
                        </a:rPr>
                        <a:t>fev</a:t>
                      </a:r>
                      <a:r>
                        <a:rPr lang="pt-BR" sz="1400" b="0" i="0" u="none" strike="noStrike" dirty="0">
                          <a:solidFill>
                            <a:srgbClr val="000000"/>
                          </a:solidFill>
                          <a:effectLst/>
                          <a:latin typeface="+mn-lt"/>
                        </a:rPr>
                        <a:t>/21</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134</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183</a:t>
                      </a:r>
                    </a:p>
                  </a:txBody>
                  <a:tcPr marL="9525" marR="9525" marT="9525" marB="0" anchor="b"/>
                </a:tc>
                <a:extLst>
                  <a:ext uri="{0D108BD9-81ED-4DB2-BD59-A6C34878D82A}">
                    <a16:rowId xmlns:a16="http://schemas.microsoft.com/office/drawing/2014/main" val="2496418029"/>
                  </a:ext>
                </a:extLst>
              </a:tr>
              <a:tr h="309382">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pt-BR" sz="1400" b="0" i="0" u="none" strike="noStrike" dirty="0">
                          <a:solidFill>
                            <a:srgbClr val="000000"/>
                          </a:solidFill>
                          <a:effectLst/>
                          <a:latin typeface="+mn-lt"/>
                        </a:rPr>
                        <a:t>mar/21</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310</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363</a:t>
                      </a:r>
                    </a:p>
                  </a:txBody>
                  <a:tcPr marL="9525" marR="9525" marT="9525" marB="0" anchor="b"/>
                </a:tc>
                <a:extLst>
                  <a:ext uri="{0D108BD9-81ED-4DB2-BD59-A6C34878D82A}">
                    <a16:rowId xmlns:a16="http://schemas.microsoft.com/office/drawing/2014/main" val="1251401369"/>
                  </a:ext>
                </a:extLst>
              </a:tr>
              <a:tr h="309382">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pt-BR" sz="1400" b="0" i="0" u="none" strike="noStrike" dirty="0" err="1">
                          <a:solidFill>
                            <a:srgbClr val="000000"/>
                          </a:solidFill>
                          <a:effectLst/>
                          <a:latin typeface="+mn-lt"/>
                        </a:rPr>
                        <a:t>abr</a:t>
                      </a:r>
                      <a:r>
                        <a:rPr lang="pt-BR" sz="1400" b="0" i="0" u="none" strike="noStrike" dirty="0">
                          <a:solidFill>
                            <a:srgbClr val="000000"/>
                          </a:solidFill>
                          <a:effectLst/>
                          <a:latin typeface="+mn-lt"/>
                        </a:rPr>
                        <a:t>/21</a:t>
                      </a:r>
                    </a:p>
                  </a:txBody>
                  <a:tcPr marL="9525" marR="9525" marT="9525" marB="0" anchor="b"/>
                </a:tc>
                <a:tc>
                  <a:txBody>
                    <a:bodyPr/>
                    <a:lstStyle/>
                    <a:p>
                      <a:pPr algn="ctr" fontAlgn="b"/>
                      <a:r>
                        <a:rPr lang="pt-BR" sz="1600" b="0" i="0" u="none" strike="noStrike">
                          <a:solidFill>
                            <a:srgbClr val="000000"/>
                          </a:solidFill>
                          <a:effectLst/>
                          <a:latin typeface="Calibri" panose="020F0502020204030204" pitchFamily="34" charset="0"/>
                        </a:rPr>
                        <a:t>319</a:t>
                      </a:r>
                    </a:p>
                  </a:txBody>
                  <a:tcPr marL="9525" marR="9525" marT="9525" marB="0" anchor="b"/>
                </a:tc>
                <a:tc>
                  <a:txBody>
                    <a:bodyPr/>
                    <a:lstStyle/>
                    <a:p>
                      <a:pPr algn="ctr" fontAlgn="b"/>
                      <a:r>
                        <a:rPr lang="pt-BR" sz="1600" b="0" i="0" u="none" strike="noStrike" dirty="0">
                          <a:solidFill>
                            <a:srgbClr val="000000"/>
                          </a:solidFill>
                          <a:effectLst/>
                          <a:latin typeface="Calibri" panose="020F0502020204030204" pitchFamily="34" charset="0"/>
                        </a:rPr>
                        <a:t>357</a:t>
                      </a:r>
                    </a:p>
                  </a:txBody>
                  <a:tcPr marL="9525" marR="9525" marT="9525" marB="0" anchor="b"/>
                </a:tc>
                <a:extLst>
                  <a:ext uri="{0D108BD9-81ED-4DB2-BD59-A6C34878D82A}">
                    <a16:rowId xmlns:a16="http://schemas.microsoft.com/office/drawing/2014/main" val="1279658279"/>
                  </a:ext>
                </a:extLst>
              </a:tr>
              <a:tr h="309382">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pt-BR" sz="1400" b="0" i="0" u="none" strike="noStrike" dirty="0" err="1">
                          <a:solidFill>
                            <a:srgbClr val="000000"/>
                          </a:solidFill>
                          <a:effectLst/>
                          <a:latin typeface="+mn-lt"/>
                        </a:rPr>
                        <a:t>mai</a:t>
                      </a:r>
                      <a:r>
                        <a:rPr lang="pt-BR" sz="1400" b="0" i="0" u="none" strike="noStrike" dirty="0">
                          <a:solidFill>
                            <a:srgbClr val="000000"/>
                          </a:solidFill>
                          <a:effectLst/>
                          <a:latin typeface="+mn-lt"/>
                        </a:rPr>
                        <a:t>/21</a:t>
                      </a:r>
                    </a:p>
                  </a:txBody>
                  <a:tcPr marL="9525" marR="9525" marT="9525" marB="0" anchor="b"/>
                </a:tc>
                <a:tc>
                  <a:txBody>
                    <a:bodyPr/>
                    <a:lstStyle/>
                    <a:p>
                      <a:pPr algn="ctr" fontAlgn="b"/>
                      <a:r>
                        <a:rPr lang="pt-BR" sz="1600" b="0" i="0" u="none" strike="noStrike" dirty="0">
                          <a:solidFill>
                            <a:srgbClr val="000000"/>
                          </a:solidFill>
                          <a:effectLst/>
                          <a:latin typeface="Calibri" panose="020F0502020204030204" pitchFamily="34" charset="0"/>
                        </a:rPr>
                        <a:t>74</a:t>
                      </a:r>
                    </a:p>
                  </a:txBody>
                  <a:tcPr marL="9525" marR="9525" marT="9525" marB="0" anchor="b"/>
                </a:tc>
                <a:tc>
                  <a:txBody>
                    <a:bodyPr/>
                    <a:lstStyle/>
                    <a:p>
                      <a:pPr algn="ctr" fontAlgn="b"/>
                      <a:r>
                        <a:rPr lang="pt-BR" sz="1600" b="0" i="0" u="none" strike="noStrike" dirty="0">
                          <a:solidFill>
                            <a:srgbClr val="000000"/>
                          </a:solidFill>
                          <a:effectLst/>
                          <a:latin typeface="Calibri" panose="020F0502020204030204" pitchFamily="34" charset="0"/>
                        </a:rPr>
                        <a:t>94</a:t>
                      </a:r>
                    </a:p>
                  </a:txBody>
                  <a:tcPr marL="9525" marR="9525" marT="9525" marB="0" anchor="b"/>
                </a:tc>
                <a:extLst>
                  <a:ext uri="{0D108BD9-81ED-4DB2-BD59-A6C34878D82A}">
                    <a16:rowId xmlns:a16="http://schemas.microsoft.com/office/drawing/2014/main" val="3069922449"/>
                  </a:ext>
                </a:extLst>
              </a:tr>
            </a:tbl>
          </a:graphicData>
        </a:graphic>
      </p:graphicFrame>
    </p:spTree>
    <p:extLst>
      <p:ext uri="{BB962C8B-B14F-4D97-AF65-F5344CB8AC3E}">
        <p14:creationId xmlns:p14="http://schemas.microsoft.com/office/powerpoint/2010/main" val="1915531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95;p3"/>
          <p:cNvSpPr txBox="1"/>
          <p:nvPr/>
        </p:nvSpPr>
        <p:spPr>
          <a:xfrm>
            <a:off x="371130" y="6536510"/>
            <a:ext cx="3764772"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Fonte: SESAU/AL. Elaborado por SEPLAG/AL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99;p3"/>
          <p:cNvSpPr txBox="1"/>
          <p:nvPr/>
        </p:nvSpPr>
        <p:spPr>
          <a:xfrm>
            <a:off x="0" y="178868"/>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3200" b="1" i="0" u="none" strike="noStrike" kern="0" cap="none" spc="0" normalizeH="0" baseline="0" noProof="0" dirty="0">
                <a:ln>
                  <a:noFill/>
                </a:ln>
                <a:solidFill>
                  <a:schemeClr val="tx1"/>
                </a:solidFill>
                <a:effectLst/>
                <a:uLnTx/>
                <a:uFillTx/>
                <a:latin typeface="Arial"/>
                <a:cs typeface="Arial"/>
                <a:sym typeface="Arial"/>
              </a:rPr>
              <a:t>Evolução histórica dos indicadores</a:t>
            </a:r>
            <a:endParaRPr kumimoji="0" sz="1600" b="0" i="0" u="none" strike="noStrike" kern="0" cap="none" spc="0" normalizeH="0" baseline="0" noProof="0" dirty="0">
              <a:ln>
                <a:noFill/>
              </a:ln>
              <a:solidFill>
                <a:schemeClr val="tx1"/>
              </a:solidFill>
              <a:effectLst/>
              <a:uLnTx/>
              <a:uFillTx/>
              <a:latin typeface="Arial"/>
              <a:cs typeface="Arial"/>
              <a:sym typeface="Arial"/>
            </a:endParaRPr>
          </a:p>
        </p:txBody>
      </p:sp>
      <p:graphicFrame>
        <p:nvGraphicFramePr>
          <p:cNvPr id="6" name="Gráfico 5">
            <a:extLst>
              <a:ext uri="{FF2B5EF4-FFF2-40B4-BE49-F238E27FC236}">
                <a16:creationId xmlns:a16="http://schemas.microsoft.com/office/drawing/2014/main" id="{00000000-0008-0000-0B00-000002000000}"/>
              </a:ext>
            </a:extLst>
          </p:cNvPr>
          <p:cNvGraphicFramePr>
            <a:graphicFrameLocks noGrp="1"/>
          </p:cNvGraphicFramePr>
          <p:nvPr>
            <p:extLst>
              <p:ext uri="{D42A27DB-BD31-4B8C-83A1-F6EECF244321}">
                <p14:modId xmlns:p14="http://schemas.microsoft.com/office/powerpoint/2010/main" val="2400688769"/>
              </p:ext>
            </p:extLst>
          </p:nvPr>
        </p:nvGraphicFramePr>
        <p:xfrm>
          <a:off x="1270467" y="790307"/>
          <a:ext cx="9651066" cy="60231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004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95;p3"/>
          <p:cNvSpPr txBox="1"/>
          <p:nvPr/>
        </p:nvSpPr>
        <p:spPr>
          <a:xfrm>
            <a:off x="371130" y="6536510"/>
            <a:ext cx="3764772"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Fonte: SESAU/AL. Elaborado por SEPLAG/AL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99;p3"/>
          <p:cNvSpPr txBox="1"/>
          <p:nvPr/>
        </p:nvSpPr>
        <p:spPr>
          <a:xfrm>
            <a:off x="0" y="178868"/>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3200" b="1" i="0" u="none" strike="noStrike" kern="0" cap="none" spc="0" normalizeH="0" baseline="0" noProof="0" dirty="0">
                <a:ln>
                  <a:noFill/>
                </a:ln>
                <a:solidFill>
                  <a:schemeClr val="tx1"/>
                </a:solidFill>
                <a:effectLst/>
                <a:uLnTx/>
                <a:uFillTx/>
                <a:latin typeface="Arial"/>
                <a:cs typeface="Arial"/>
                <a:sym typeface="Arial"/>
              </a:rPr>
              <a:t>Evolução histórica dos indicadores</a:t>
            </a:r>
            <a:endParaRPr kumimoji="0" sz="1600" b="0" i="0" u="none" strike="noStrike" kern="0" cap="none" spc="0" normalizeH="0" baseline="0" noProof="0" dirty="0">
              <a:ln>
                <a:noFill/>
              </a:ln>
              <a:solidFill>
                <a:schemeClr val="tx1"/>
              </a:solidFill>
              <a:effectLst/>
              <a:uLnTx/>
              <a:uFillTx/>
              <a:latin typeface="Arial"/>
              <a:cs typeface="Arial"/>
              <a:sym typeface="Arial"/>
            </a:endParaRPr>
          </a:p>
        </p:txBody>
      </p:sp>
      <p:graphicFrame>
        <p:nvGraphicFramePr>
          <p:cNvPr id="7" name="Gráfico 6">
            <a:extLst>
              <a:ext uri="{FF2B5EF4-FFF2-40B4-BE49-F238E27FC236}">
                <a16:creationId xmlns:a16="http://schemas.microsoft.com/office/drawing/2014/main" id="{00000000-0008-0000-0C00-000002000000}"/>
              </a:ext>
            </a:extLst>
          </p:cNvPr>
          <p:cNvGraphicFramePr>
            <a:graphicFrameLocks noGrp="1"/>
          </p:cNvGraphicFramePr>
          <p:nvPr>
            <p:extLst>
              <p:ext uri="{D42A27DB-BD31-4B8C-83A1-F6EECF244321}">
                <p14:modId xmlns:p14="http://schemas.microsoft.com/office/powerpoint/2010/main" val="3196841765"/>
              </p:ext>
            </p:extLst>
          </p:nvPr>
        </p:nvGraphicFramePr>
        <p:xfrm>
          <a:off x="1270467" y="762377"/>
          <a:ext cx="9651066" cy="60231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445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 name="Tabela 2">
            <a:extLst>
              <a:ext uri="{FF2B5EF4-FFF2-40B4-BE49-F238E27FC236}">
                <a16:creationId xmlns:a16="http://schemas.microsoft.com/office/drawing/2014/main" id="{7B0ACD39-AB73-46C8-B143-CDBC7EE73769}"/>
              </a:ext>
            </a:extLst>
          </p:cNvPr>
          <p:cNvGraphicFramePr>
            <a:graphicFrameLocks noGrp="1"/>
          </p:cNvGraphicFramePr>
          <p:nvPr>
            <p:extLst>
              <p:ext uri="{D42A27DB-BD31-4B8C-83A1-F6EECF244321}">
                <p14:modId xmlns:p14="http://schemas.microsoft.com/office/powerpoint/2010/main" val="2193806131"/>
              </p:ext>
            </p:extLst>
          </p:nvPr>
        </p:nvGraphicFramePr>
        <p:xfrm>
          <a:off x="284923" y="1875532"/>
          <a:ext cx="11622154" cy="1968100"/>
        </p:xfrm>
        <a:graphic>
          <a:graphicData uri="http://schemas.openxmlformats.org/drawingml/2006/table">
            <a:tbl>
              <a:tblPr/>
              <a:tblGrid>
                <a:gridCol w="1384851">
                  <a:extLst>
                    <a:ext uri="{9D8B030D-6E8A-4147-A177-3AD203B41FA5}">
                      <a16:colId xmlns:a16="http://schemas.microsoft.com/office/drawing/2014/main" val="905915677"/>
                    </a:ext>
                  </a:extLst>
                </a:gridCol>
                <a:gridCol w="1411756">
                  <a:extLst>
                    <a:ext uri="{9D8B030D-6E8A-4147-A177-3AD203B41FA5}">
                      <a16:colId xmlns:a16="http://schemas.microsoft.com/office/drawing/2014/main" val="841803826"/>
                    </a:ext>
                  </a:extLst>
                </a:gridCol>
                <a:gridCol w="1771077">
                  <a:extLst>
                    <a:ext uri="{9D8B030D-6E8A-4147-A177-3AD203B41FA5}">
                      <a16:colId xmlns:a16="http://schemas.microsoft.com/office/drawing/2014/main" val="3323259826"/>
                    </a:ext>
                  </a:extLst>
                </a:gridCol>
                <a:gridCol w="1410894">
                  <a:extLst>
                    <a:ext uri="{9D8B030D-6E8A-4147-A177-3AD203B41FA5}">
                      <a16:colId xmlns:a16="http://schemas.microsoft.com/office/drawing/2014/main" val="3743806442"/>
                    </a:ext>
                  </a:extLst>
                </a:gridCol>
                <a:gridCol w="1410894">
                  <a:extLst>
                    <a:ext uri="{9D8B030D-6E8A-4147-A177-3AD203B41FA5}">
                      <a16:colId xmlns:a16="http://schemas.microsoft.com/office/drawing/2014/main" val="3385857233"/>
                    </a:ext>
                  </a:extLst>
                </a:gridCol>
                <a:gridCol w="1410894">
                  <a:extLst>
                    <a:ext uri="{9D8B030D-6E8A-4147-A177-3AD203B41FA5}">
                      <a16:colId xmlns:a16="http://schemas.microsoft.com/office/drawing/2014/main" val="1082121320"/>
                    </a:ext>
                  </a:extLst>
                </a:gridCol>
                <a:gridCol w="1410894">
                  <a:extLst>
                    <a:ext uri="{9D8B030D-6E8A-4147-A177-3AD203B41FA5}">
                      <a16:colId xmlns:a16="http://schemas.microsoft.com/office/drawing/2014/main" val="742575987"/>
                    </a:ext>
                  </a:extLst>
                </a:gridCol>
                <a:gridCol w="1410894">
                  <a:extLst>
                    <a:ext uri="{9D8B030D-6E8A-4147-A177-3AD203B41FA5}">
                      <a16:colId xmlns:a16="http://schemas.microsoft.com/office/drawing/2014/main" val="3809181028"/>
                    </a:ext>
                  </a:extLst>
                </a:gridCol>
              </a:tblGrid>
              <a:tr h="1416308">
                <a:tc>
                  <a:txBody>
                    <a:bodyPr/>
                    <a:lstStyle/>
                    <a:p>
                      <a:pPr algn="l" fontAlgn="ctr"/>
                      <a:r>
                        <a:rPr lang="pt-BR" sz="1600" b="1" i="0" u="none" strike="noStrike" dirty="0">
                          <a:solidFill>
                            <a:srgbClr val="000000"/>
                          </a:solidFill>
                          <a:effectLst/>
                          <a:latin typeface="Calibri" panose="020F0502020204030204" pitchFamily="34" charset="0"/>
                        </a:rPr>
                        <a:t>Semana Epidemiológica</a:t>
                      </a:r>
                    </a:p>
                  </a:txBody>
                  <a:tcPr marL="8990" marR="8990" marT="899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600" b="1" i="0" u="none" strike="noStrike" dirty="0">
                          <a:solidFill>
                            <a:srgbClr val="000000"/>
                          </a:solidFill>
                          <a:effectLst/>
                          <a:latin typeface="Calibri" panose="020F0502020204030204" pitchFamily="34" charset="0"/>
                        </a:rPr>
                        <a:t>Último dia </a:t>
                      </a:r>
                      <a:br>
                        <a:rPr lang="pt-BR" sz="1600" b="1" i="0" u="none" strike="noStrike" dirty="0">
                          <a:solidFill>
                            <a:srgbClr val="000000"/>
                          </a:solidFill>
                          <a:effectLst/>
                          <a:latin typeface="Calibri" panose="020F0502020204030204" pitchFamily="34" charset="0"/>
                        </a:rPr>
                      </a:br>
                      <a:r>
                        <a:rPr lang="pt-BR" sz="1600" b="1" i="0" u="none" strike="noStrike" dirty="0">
                          <a:solidFill>
                            <a:srgbClr val="000000"/>
                          </a:solidFill>
                          <a:effectLst/>
                          <a:latin typeface="Calibri" panose="020F0502020204030204" pitchFamily="34" charset="0"/>
                        </a:rPr>
                        <a:t>da Semana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600" b="1" i="0" u="none" strike="noStrike">
                          <a:solidFill>
                            <a:srgbClr val="000000"/>
                          </a:solidFill>
                          <a:effectLst/>
                          <a:latin typeface="Calibri" panose="020F0502020204030204" pitchFamily="34" charset="0"/>
                        </a:rPr>
                        <a:t>Taxa de Ocupação de Leitos com respiradores</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600" b="1" i="0" u="none" strike="noStrike">
                          <a:solidFill>
                            <a:srgbClr val="000000"/>
                          </a:solidFill>
                          <a:effectLst/>
                          <a:latin typeface="Calibri" panose="020F0502020204030204" pitchFamily="34" charset="0"/>
                        </a:rPr>
                        <a:t>Taxa de Ocupação de Leitos Geral</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600" b="1" i="0" u="none" strike="noStrike" dirty="0">
                          <a:solidFill>
                            <a:srgbClr val="000000"/>
                          </a:solidFill>
                          <a:effectLst/>
                          <a:latin typeface="Calibri" panose="020F0502020204030204" pitchFamily="34" charset="0"/>
                        </a:rPr>
                        <a:t>Quantidade de Leitos com respiradores por 100 mil hab.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600" b="1" i="0" u="none" strike="noStrike">
                          <a:solidFill>
                            <a:srgbClr val="000000"/>
                          </a:solidFill>
                          <a:effectLst/>
                          <a:latin typeface="Calibri" panose="020F0502020204030204" pitchFamily="34" charset="0"/>
                        </a:rPr>
                        <a:t>Óbitos por semana epidemiológica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600" b="1" i="0" u="none" strike="noStrike">
                          <a:solidFill>
                            <a:srgbClr val="000000"/>
                          </a:solidFill>
                          <a:effectLst/>
                          <a:latin typeface="Calibri" panose="020F0502020204030204" pitchFamily="34" charset="0"/>
                        </a:rPr>
                        <a:t>Taxa de Letalidade</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600" b="1" i="0" u="none" strike="noStrike" dirty="0">
                          <a:solidFill>
                            <a:srgbClr val="000000"/>
                          </a:solidFill>
                          <a:effectLst/>
                          <a:latin typeface="Calibri" panose="020F0502020204030204" pitchFamily="34" charset="0"/>
                        </a:rPr>
                        <a:t>Razão de casos ativos por casos recuperados</a:t>
                      </a:r>
                    </a:p>
                  </a:txBody>
                  <a:tcPr marL="8990" marR="8990" marT="899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71517003"/>
                  </a:ext>
                </a:extLst>
              </a:tr>
              <a:tr h="551792">
                <a:tc>
                  <a:txBody>
                    <a:bodyPr/>
                    <a:lstStyle/>
                    <a:p>
                      <a:pPr algn="l" fontAlgn="b"/>
                      <a:r>
                        <a:rPr lang="pt-BR" sz="1600" b="0" i="0" u="none" strike="noStrike" dirty="0">
                          <a:solidFill>
                            <a:srgbClr val="000000"/>
                          </a:solidFill>
                          <a:effectLst/>
                          <a:latin typeface="Calibri" panose="020F0502020204030204" pitchFamily="34" charset="0"/>
                        </a:rPr>
                        <a:t>SemEpid71</a:t>
                      </a:r>
                    </a:p>
                  </a:txBody>
                  <a:tcPr marL="8990" marR="8990" marT="899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r>
                        <a:rPr lang="pt-BR" sz="1600" b="0" i="0" u="none" strike="noStrike" dirty="0">
                          <a:solidFill>
                            <a:srgbClr val="000000"/>
                          </a:solidFill>
                          <a:effectLst/>
                          <a:latin typeface="Calibri" panose="020F0502020204030204" pitchFamily="34" charset="0"/>
                        </a:rPr>
                        <a:t>08/05/2021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pt-BR" sz="1600" b="0" i="0" u="none" strike="noStrike" dirty="0">
                          <a:solidFill>
                            <a:srgbClr val="000000"/>
                          </a:solidFill>
                          <a:effectLst/>
                          <a:latin typeface="Calibri" panose="020F0502020204030204" pitchFamily="34" charset="0"/>
                        </a:rPr>
                        <a:t>67,0%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pt-BR" sz="1600" b="0" i="0" u="none" strike="noStrike" dirty="0">
                          <a:solidFill>
                            <a:srgbClr val="000000"/>
                          </a:solidFill>
                          <a:effectLst/>
                          <a:latin typeface="Calibri" panose="020F0502020204030204" pitchFamily="34" charset="0"/>
                        </a:rPr>
                        <a:t>52,4%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pt-BR" sz="1600" b="0" i="0" u="none" strike="noStrike" dirty="0">
                          <a:solidFill>
                            <a:srgbClr val="000000"/>
                          </a:solidFill>
                          <a:effectLst/>
                          <a:latin typeface="Calibri" panose="020F0502020204030204" pitchFamily="34" charset="0"/>
                        </a:rPr>
                        <a:t>13,18</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pt-BR" sz="1600" b="0" i="0" u="none" strike="noStrike" cap="none" dirty="0">
                          <a:solidFill>
                            <a:srgbClr val="000000"/>
                          </a:solidFill>
                          <a:effectLst/>
                          <a:latin typeface="Calibri" panose="020F0502020204030204" pitchFamily="34" charset="0"/>
                          <a:ea typeface="+mn-ea"/>
                          <a:cs typeface="+mn-cs"/>
                          <a:sym typeface="Arial"/>
                        </a:rPr>
                        <a:t>123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pt-BR" sz="1600" b="0" i="0" u="none" strike="noStrike" dirty="0">
                          <a:solidFill>
                            <a:srgbClr val="000000"/>
                          </a:solidFill>
                          <a:effectLst/>
                          <a:latin typeface="Calibri" panose="020F0502020204030204" pitchFamily="34" charset="0"/>
                        </a:rPr>
                        <a:t>2,63%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ctr"/>
                      <a:r>
                        <a:rPr lang="pt-BR" sz="1600" b="0" i="0" u="none" strike="noStrike" dirty="0">
                          <a:solidFill>
                            <a:srgbClr val="000000"/>
                          </a:solidFill>
                          <a:effectLst/>
                          <a:latin typeface="Calibri" panose="020F0502020204030204" pitchFamily="34" charset="0"/>
                        </a:rPr>
                        <a:t>0,023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311392569"/>
                  </a:ext>
                </a:extLst>
              </a:tr>
            </a:tbl>
          </a:graphicData>
        </a:graphic>
      </p:graphicFrame>
      <p:sp>
        <p:nvSpPr>
          <p:cNvPr id="4" name="Retângulo 3">
            <a:extLst>
              <a:ext uri="{FF2B5EF4-FFF2-40B4-BE49-F238E27FC236}">
                <a16:creationId xmlns:a16="http://schemas.microsoft.com/office/drawing/2014/main" id="{071ADE2C-90DE-4B50-A5B2-9E5ABEA9FCC5}"/>
              </a:ext>
            </a:extLst>
          </p:cNvPr>
          <p:cNvSpPr/>
          <p:nvPr/>
        </p:nvSpPr>
        <p:spPr>
          <a:xfrm>
            <a:off x="145366" y="452326"/>
            <a:ext cx="6096000" cy="954107"/>
          </a:xfrm>
          <a:prstGeom prst="rect">
            <a:avLst/>
          </a:prstGeom>
        </p:spPr>
        <p:txBody>
          <a:bodyPr>
            <a:spAutoFit/>
          </a:bodyPr>
          <a:lstStyle/>
          <a:p>
            <a:r>
              <a:rPr lang="en-US" sz="2800" b="1" dirty="0">
                <a:solidFill>
                  <a:schemeClr val="tx1"/>
                </a:solidFill>
              </a:rPr>
              <a:t>MATRIZ DE RISCO</a:t>
            </a:r>
            <a:br>
              <a:rPr lang="en-US" sz="2800" b="1" dirty="0">
                <a:solidFill>
                  <a:schemeClr val="accent2">
                    <a:lumMod val="75000"/>
                  </a:schemeClr>
                </a:solidFill>
              </a:rPr>
            </a:br>
            <a:r>
              <a:rPr lang="en-US" sz="2800" b="1" dirty="0">
                <a:solidFill>
                  <a:schemeClr val="accent5">
                    <a:lumMod val="75000"/>
                  </a:schemeClr>
                </a:solidFill>
              </a:rPr>
              <a:t>POR SEMANA EPIDEMIOLÓGICA</a:t>
            </a:r>
            <a:endParaRPr lang="pt-BR" sz="2800" b="1" dirty="0">
              <a:solidFill>
                <a:schemeClr val="accent5">
                  <a:lumMod val="75000"/>
                </a:schemeClr>
              </a:solidFill>
            </a:endParaRPr>
          </a:p>
        </p:txBody>
      </p:sp>
      <p:sp>
        <p:nvSpPr>
          <p:cNvPr id="5" name="Google Shape;95;p3">
            <a:extLst>
              <a:ext uri="{FF2B5EF4-FFF2-40B4-BE49-F238E27FC236}">
                <a16:creationId xmlns:a16="http://schemas.microsoft.com/office/drawing/2014/main" id="{F94CE9E5-ED6C-4316-937E-62A27EABF7F6}"/>
              </a:ext>
            </a:extLst>
          </p:cNvPr>
          <p:cNvSpPr txBox="1"/>
          <p:nvPr/>
        </p:nvSpPr>
        <p:spPr>
          <a:xfrm>
            <a:off x="371130" y="6536510"/>
            <a:ext cx="11774489"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Fonte: SESAU/AL. Elaborado por SEPLAG/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09037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404300" y="5456400"/>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4" name="Tabela 3">
            <a:extLst>
              <a:ext uri="{FF2B5EF4-FFF2-40B4-BE49-F238E27FC236}">
                <a16:creationId xmlns:a16="http://schemas.microsoft.com/office/drawing/2014/main" id="{88197704-9B22-47D7-8B00-AE113B9F64ED}"/>
              </a:ext>
            </a:extLst>
          </p:cNvPr>
          <p:cNvGraphicFramePr>
            <a:graphicFrameLocks noGrp="1"/>
          </p:cNvGraphicFramePr>
          <p:nvPr>
            <p:extLst>
              <p:ext uri="{D42A27DB-BD31-4B8C-83A1-F6EECF244321}">
                <p14:modId xmlns:p14="http://schemas.microsoft.com/office/powerpoint/2010/main" val="78479495"/>
              </p:ext>
            </p:extLst>
          </p:nvPr>
        </p:nvGraphicFramePr>
        <p:xfrm>
          <a:off x="0" y="128449"/>
          <a:ext cx="12192000" cy="6729551"/>
        </p:xfrm>
        <a:graphic>
          <a:graphicData uri="http://schemas.openxmlformats.org/drawingml/2006/table">
            <a:tbl>
              <a:tblPr/>
              <a:tblGrid>
                <a:gridCol w="1693028">
                  <a:extLst>
                    <a:ext uri="{9D8B030D-6E8A-4147-A177-3AD203B41FA5}">
                      <a16:colId xmlns:a16="http://schemas.microsoft.com/office/drawing/2014/main" val="3466857150"/>
                    </a:ext>
                  </a:extLst>
                </a:gridCol>
                <a:gridCol w="1236789">
                  <a:extLst>
                    <a:ext uri="{9D8B030D-6E8A-4147-A177-3AD203B41FA5}">
                      <a16:colId xmlns:a16="http://schemas.microsoft.com/office/drawing/2014/main" val="1616871215"/>
                    </a:ext>
                  </a:extLst>
                </a:gridCol>
                <a:gridCol w="1429180">
                  <a:extLst>
                    <a:ext uri="{9D8B030D-6E8A-4147-A177-3AD203B41FA5}">
                      <a16:colId xmlns:a16="http://schemas.microsoft.com/office/drawing/2014/main" val="2052892051"/>
                    </a:ext>
                  </a:extLst>
                </a:gridCol>
                <a:gridCol w="1429180">
                  <a:extLst>
                    <a:ext uri="{9D8B030D-6E8A-4147-A177-3AD203B41FA5}">
                      <a16:colId xmlns:a16="http://schemas.microsoft.com/office/drawing/2014/main" val="1871130075"/>
                    </a:ext>
                  </a:extLst>
                </a:gridCol>
                <a:gridCol w="1802964">
                  <a:extLst>
                    <a:ext uri="{9D8B030D-6E8A-4147-A177-3AD203B41FA5}">
                      <a16:colId xmlns:a16="http://schemas.microsoft.com/office/drawing/2014/main" val="1247127171"/>
                    </a:ext>
                  </a:extLst>
                </a:gridCol>
                <a:gridCol w="1698524">
                  <a:extLst>
                    <a:ext uri="{9D8B030D-6E8A-4147-A177-3AD203B41FA5}">
                      <a16:colId xmlns:a16="http://schemas.microsoft.com/office/drawing/2014/main" val="787714784"/>
                    </a:ext>
                  </a:extLst>
                </a:gridCol>
                <a:gridCol w="1187318">
                  <a:extLst>
                    <a:ext uri="{9D8B030D-6E8A-4147-A177-3AD203B41FA5}">
                      <a16:colId xmlns:a16="http://schemas.microsoft.com/office/drawing/2014/main" val="3101362322"/>
                    </a:ext>
                  </a:extLst>
                </a:gridCol>
                <a:gridCol w="1715017">
                  <a:extLst>
                    <a:ext uri="{9D8B030D-6E8A-4147-A177-3AD203B41FA5}">
                      <a16:colId xmlns:a16="http://schemas.microsoft.com/office/drawing/2014/main" val="1162128649"/>
                    </a:ext>
                  </a:extLst>
                </a:gridCol>
              </a:tblGrid>
              <a:tr h="526940">
                <a:tc>
                  <a:txBody>
                    <a:bodyPr/>
                    <a:lstStyle/>
                    <a:p>
                      <a:pPr algn="ctr" fontAlgn="ctr"/>
                      <a:r>
                        <a:rPr lang="pt-BR" sz="1400" b="1" i="0" u="none" strike="noStrike" dirty="0">
                          <a:solidFill>
                            <a:srgbClr val="000000"/>
                          </a:solidFill>
                          <a:effectLst/>
                          <a:latin typeface="Calibri" panose="020F0502020204030204" pitchFamily="34" charset="0"/>
                        </a:rPr>
                        <a:t>Semana Epidemiológica</a:t>
                      </a:r>
                    </a:p>
                  </a:txBody>
                  <a:tcPr marL="3979" marR="3979" marT="3979"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400" b="1" i="0" u="none" strike="noStrike">
                          <a:solidFill>
                            <a:srgbClr val="000000"/>
                          </a:solidFill>
                          <a:effectLst/>
                          <a:latin typeface="Calibri" panose="020F0502020204030204" pitchFamily="34" charset="0"/>
                        </a:rPr>
                        <a:t>Último dia da Semana</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400" b="1" i="0" u="none" strike="noStrike">
                          <a:solidFill>
                            <a:srgbClr val="000000"/>
                          </a:solidFill>
                          <a:effectLst/>
                          <a:latin typeface="Calibri" panose="020F0502020204030204" pitchFamily="34" charset="0"/>
                        </a:rPr>
                        <a:t>Taxa de Ocupação de Leitos com respiradores</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400" b="1" i="0" u="none" strike="noStrike">
                          <a:solidFill>
                            <a:srgbClr val="000000"/>
                          </a:solidFill>
                          <a:effectLst/>
                          <a:latin typeface="Calibri" panose="020F0502020204030204" pitchFamily="34" charset="0"/>
                        </a:rPr>
                        <a:t>Taxa de Ocupação de Leitos Geral</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400" b="1" i="0" u="none" strike="noStrike">
                          <a:solidFill>
                            <a:srgbClr val="000000"/>
                          </a:solidFill>
                          <a:effectLst/>
                          <a:latin typeface="Calibri" panose="020F0502020204030204" pitchFamily="34" charset="0"/>
                        </a:rPr>
                        <a:t>Quantidade de Leitos com respiradores por 100 mil hab.</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400" b="1" i="0" u="none" strike="noStrike">
                          <a:solidFill>
                            <a:srgbClr val="000000"/>
                          </a:solidFill>
                          <a:effectLst/>
                          <a:latin typeface="Calibri" panose="020F0502020204030204" pitchFamily="34" charset="0"/>
                        </a:rPr>
                        <a:t>Óbitos por semana epidemiológica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400" b="1" i="0" u="none" strike="noStrike">
                          <a:solidFill>
                            <a:srgbClr val="000000"/>
                          </a:solidFill>
                          <a:effectLst/>
                          <a:latin typeface="Calibri" panose="020F0502020204030204" pitchFamily="34" charset="0"/>
                        </a:rPr>
                        <a:t>Taxa de Letalidade</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pt-BR" sz="1400" b="1" i="0" u="none" strike="noStrike">
                          <a:solidFill>
                            <a:srgbClr val="000000"/>
                          </a:solidFill>
                          <a:effectLst/>
                          <a:latin typeface="Calibri" panose="020F0502020204030204" pitchFamily="34" charset="0"/>
                        </a:rPr>
                        <a:t>Razão de casos ativos por casos recuperados</a:t>
                      </a:r>
                    </a:p>
                  </a:txBody>
                  <a:tcPr marL="3979" marR="3979" marT="3979"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31941889"/>
                  </a:ext>
                </a:extLst>
              </a:tr>
              <a:tr h="214044">
                <a:tc>
                  <a:txBody>
                    <a:bodyPr/>
                    <a:lstStyle/>
                    <a:p>
                      <a:pPr algn="ctr" fontAlgn="b"/>
                      <a:r>
                        <a:rPr lang="pt-BR" sz="1400" b="0" i="0" u="none" strike="noStrike">
                          <a:solidFill>
                            <a:srgbClr val="000000"/>
                          </a:solidFill>
                          <a:effectLst/>
                          <a:latin typeface="Calibri" panose="020F0502020204030204" pitchFamily="34" charset="0"/>
                        </a:rPr>
                        <a:t>SemEpid44</a:t>
                      </a:r>
                    </a:p>
                  </a:txBody>
                  <a:tcPr marL="3979" marR="3979" marT="397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31/10/2020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21,3%</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18,4%</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12</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2,60%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0,009</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B69BB"/>
                    </a:solidFill>
                  </a:tcPr>
                </a:tc>
                <a:extLst>
                  <a:ext uri="{0D108BD9-81ED-4DB2-BD59-A6C34878D82A}">
                    <a16:rowId xmlns:a16="http://schemas.microsoft.com/office/drawing/2014/main" val="3637161683"/>
                  </a:ext>
                </a:extLst>
              </a:tr>
              <a:tr h="214044">
                <a:tc>
                  <a:txBody>
                    <a:bodyPr/>
                    <a:lstStyle/>
                    <a:p>
                      <a:pPr algn="ctr" fontAlgn="b"/>
                      <a:r>
                        <a:rPr lang="pt-BR" sz="1400" b="0" i="0" u="none" strike="noStrike">
                          <a:solidFill>
                            <a:srgbClr val="000000"/>
                          </a:solidFill>
                          <a:effectLst/>
                          <a:latin typeface="Calibri" panose="020F0502020204030204" pitchFamily="34" charset="0"/>
                        </a:rPr>
                        <a:t>SemEpid45</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07/11/2020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17,9%</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17,2%</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19</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2,60%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0,008</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819408078"/>
                  </a:ext>
                </a:extLst>
              </a:tr>
              <a:tr h="214044">
                <a:tc>
                  <a:txBody>
                    <a:bodyPr/>
                    <a:lstStyle/>
                    <a:p>
                      <a:pPr algn="ctr" fontAlgn="b"/>
                      <a:r>
                        <a:rPr lang="pt-BR" sz="1400" b="0" i="0" u="none" strike="noStrike">
                          <a:solidFill>
                            <a:srgbClr val="000000"/>
                          </a:solidFill>
                          <a:effectLst/>
                          <a:latin typeface="Calibri" panose="020F0502020204030204" pitchFamily="34" charset="0"/>
                        </a:rPr>
                        <a:t>SemEpid46</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14/11/2020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17,3%</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15,6%</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20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2,60%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0,010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67642713"/>
                  </a:ext>
                </a:extLst>
              </a:tr>
              <a:tr h="214044">
                <a:tc>
                  <a:txBody>
                    <a:bodyPr/>
                    <a:lstStyle/>
                    <a:p>
                      <a:pPr algn="ctr" fontAlgn="b"/>
                      <a:r>
                        <a:rPr lang="pt-BR" sz="1400" b="0" i="0" u="none" strike="noStrike">
                          <a:solidFill>
                            <a:srgbClr val="000000"/>
                          </a:solidFill>
                          <a:effectLst/>
                          <a:latin typeface="Calibri" panose="020F0502020204030204" pitchFamily="34" charset="0"/>
                        </a:rPr>
                        <a:t>SemEpid47</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21/11/2020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19,3%</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17,1%</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19</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pt-BR" sz="1400" b="0" i="0" u="none" strike="noStrike">
                          <a:solidFill>
                            <a:srgbClr val="000000"/>
                          </a:solidFill>
                          <a:effectLst/>
                          <a:latin typeface="Calibri" panose="020F0502020204030204" pitchFamily="34" charset="0"/>
                        </a:rPr>
                        <a:t>2,59%</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0,011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305233315"/>
                  </a:ext>
                </a:extLst>
              </a:tr>
              <a:tr h="214044">
                <a:tc>
                  <a:txBody>
                    <a:bodyPr/>
                    <a:lstStyle/>
                    <a:p>
                      <a:pPr algn="ctr" fontAlgn="b"/>
                      <a:r>
                        <a:rPr lang="pt-BR" sz="1400" b="0" i="0" u="none" strike="noStrike">
                          <a:solidFill>
                            <a:srgbClr val="000000"/>
                          </a:solidFill>
                          <a:effectLst/>
                          <a:latin typeface="Calibri" panose="020F0502020204030204" pitchFamily="34" charset="0"/>
                        </a:rPr>
                        <a:t>SemEpid48</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28/11/2020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18,4%</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19,5%</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16</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B69BB"/>
                    </a:solidFill>
                  </a:tcPr>
                </a:tc>
                <a:tc>
                  <a:txBody>
                    <a:bodyPr/>
                    <a:lstStyle/>
                    <a:p>
                      <a:pPr algn="ctr" fontAlgn="ctr"/>
                      <a:r>
                        <a:rPr lang="pt-BR" sz="1400" b="0" i="0" u="none" strike="noStrike">
                          <a:solidFill>
                            <a:srgbClr val="000000"/>
                          </a:solidFill>
                          <a:effectLst/>
                          <a:latin typeface="Calibri" panose="020F0502020204030204" pitchFamily="34" charset="0"/>
                        </a:rPr>
                        <a:t>2,58%</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0,014</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534638434"/>
                  </a:ext>
                </a:extLst>
              </a:tr>
              <a:tr h="214044">
                <a:tc>
                  <a:txBody>
                    <a:bodyPr/>
                    <a:lstStyle/>
                    <a:p>
                      <a:pPr algn="ctr" fontAlgn="b"/>
                      <a:r>
                        <a:rPr lang="pt-BR" sz="1400" b="0" i="0" u="none" strike="noStrike">
                          <a:solidFill>
                            <a:srgbClr val="000000"/>
                          </a:solidFill>
                          <a:effectLst/>
                          <a:latin typeface="Calibri" panose="020F0502020204030204" pitchFamily="34" charset="0"/>
                        </a:rPr>
                        <a:t>SemEpid49</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05/12/2020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21,6%</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20,5%</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2,55%</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0,020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48471388"/>
                  </a:ext>
                </a:extLst>
              </a:tr>
              <a:tr h="214044">
                <a:tc>
                  <a:txBody>
                    <a:bodyPr/>
                    <a:lstStyle/>
                    <a:p>
                      <a:pPr algn="ctr" fontAlgn="b"/>
                      <a:r>
                        <a:rPr lang="pt-BR" sz="1400" b="0" i="0" u="none" strike="noStrike">
                          <a:solidFill>
                            <a:srgbClr val="000000"/>
                          </a:solidFill>
                          <a:effectLst/>
                          <a:latin typeface="Calibri" panose="020F0502020204030204" pitchFamily="34" charset="0"/>
                        </a:rPr>
                        <a:t>SemEpid50</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12/12/2020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24,8%</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25,4%</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31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2,54%</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0,020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043471347"/>
                  </a:ext>
                </a:extLst>
              </a:tr>
              <a:tr h="214044">
                <a:tc>
                  <a:txBody>
                    <a:bodyPr/>
                    <a:lstStyle/>
                    <a:p>
                      <a:pPr algn="ctr" fontAlgn="b"/>
                      <a:r>
                        <a:rPr lang="pt-BR" sz="1400" b="0" i="0" u="none" strike="noStrike">
                          <a:solidFill>
                            <a:srgbClr val="000000"/>
                          </a:solidFill>
                          <a:effectLst/>
                          <a:latin typeface="Calibri" panose="020F0502020204030204" pitchFamily="34" charset="0"/>
                        </a:rPr>
                        <a:t>SemEpid51</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19/12/2020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26,8%</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23,4%</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50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2,52%</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0,024</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226146318"/>
                  </a:ext>
                </a:extLst>
              </a:tr>
              <a:tr h="214044">
                <a:tc>
                  <a:txBody>
                    <a:bodyPr/>
                    <a:lstStyle/>
                    <a:p>
                      <a:pPr algn="ctr" fontAlgn="b"/>
                      <a:r>
                        <a:rPr lang="pt-BR" sz="1400" b="0" i="0" u="none" strike="noStrike">
                          <a:solidFill>
                            <a:srgbClr val="000000"/>
                          </a:solidFill>
                          <a:effectLst/>
                          <a:latin typeface="Calibri" panose="020F0502020204030204" pitchFamily="34" charset="0"/>
                        </a:rPr>
                        <a:t>SemEpid52</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26/12/2020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26,8%</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26,9%</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48</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pt-BR" sz="1400" b="0" i="0" u="none" strike="noStrike">
                          <a:solidFill>
                            <a:srgbClr val="000000"/>
                          </a:solidFill>
                          <a:effectLst/>
                          <a:latin typeface="Calibri" panose="020F0502020204030204" pitchFamily="34" charset="0"/>
                        </a:rPr>
                        <a:t>2,51%</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0,024</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extLst>
                  <a:ext uri="{0D108BD9-81ED-4DB2-BD59-A6C34878D82A}">
                    <a16:rowId xmlns:a16="http://schemas.microsoft.com/office/drawing/2014/main" val="1179534443"/>
                  </a:ext>
                </a:extLst>
              </a:tr>
              <a:tr h="214044">
                <a:tc>
                  <a:txBody>
                    <a:bodyPr/>
                    <a:lstStyle/>
                    <a:p>
                      <a:pPr algn="ctr" fontAlgn="b"/>
                      <a:r>
                        <a:rPr lang="pt-BR" sz="1400" b="0" i="0" u="none" strike="noStrike">
                          <a:solidFill>
                            <a:srgbClr val="000000"/>
                          </a:solidFill>
                          <a:effectLst/>
                          <a:latin typeface="Calibri" panose="020F0502020204030204" pitchFamily="34" charset="0"/>
                        </a:rPr>
                        <a:t>SemEpid53</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02/01/2021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31,4%</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31,7%</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49</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pt-BR" sz="1400" b="0" i="0" u="none" strike="noStrike">
                          <a:solidFill>
                            <a:srgbClr val="000000"/>
                          </a:solidFill>
                          <a:effectLst/>
                          <a:latin typeface="Calibri" panose="020F0502020204030204" pitchFamily="34" charset="0"/>
                        </a:rPr>
                        <a:t>2,50%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0,023</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471539251"/>
                  </a:ext>
                </a:extLst>
              </a:tr>
              <a:tr h="214044">
                <a:tc>
                  <a:txBody>
                    <a:bodyPr/>
                    <a:lstStyle/>
                    <a:p>
                      <a:pPr algn="ctr" fontAlgn="b"/>
                      <a:r>
                        <a:rPr lang="pt-BR" sz="1400" b="0" i="0" u="none" strike="noStrike">
                          <a:solidFill>
                            <a:srgbClr val="000000"/>
                          </a:solidFill>
                          <a:effectLst/>
                          <a:latin typeface="Calibri" panose="020F0502020204030204" pitchFamily="34" charset="0"/>
                        </a:rPr>
                        <a:t>SemEpid54</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09/01/2021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32,6%</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32,8%</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70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2,50%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0,026</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2213297943"/>
                  </a:ext>
                </a:extLst>
              </a:tr>
              <a:tr h="214044">
                <a:tc>
                  <a:txBody>
                    <a:bodyPr/>
                    <a:lstStyle/>
                    <a:p>
                      <a:pPr algn="ctr" fontAlgn="b"/>
                      <a:r>
                        <a:rPr lang="pt-BR" sz="1400" b="0" i="0" u="none" strike="noStrike">
                          <a:solidFill>
                            <a:srgbClr val="000000"/>
                          </a:solidFill>
                          <a:effectLst/>
                          <a:latin typeface="Calibri" panose="020F0502020204030204" pitchFamily="34" charset="0"/>
                        </a:rPr>
                        <a:t>SemEpid55</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16/01/2021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38,6%</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37,4%</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dirty="0">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61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pt-BR" sz="1400" b="0" i="0" u="none" strike="noStrike">
                          <a:solidFill>
                            <a:srgbClr val="000000"/>
                          </a:solidFill>
                          <a:effectLst/>
                          <a:latin typeface="Calibri" panose="020F0502020204030204" pitchFamily="34" charset="0"/>
                        </a:rPr>
                        <a:t>2,50%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0,029</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2119476510"/>
                  </a:ext>
                </a:extLst>
              </a:tr>
              <a:tr h="214044">
                <a:tc>
                  <a:txBody>
                    <a:bodyPr/>
                    <a:lstStyle/>
                    <a:p>
                      <a:pPr algn="ctr" fontAlgn="b"/>
                      <a:r>
                        <a:rPr lang="pt-BR" sz="1400" b="0" i="0" u="none" strike="noStrike">
                          <a:solidFill>
                            <a:srgbClr val="000000"/>
                          </a:solidFill>
                          <a:effectLst/>
                          <a:latin typeface="Calibri" panose="020F0502020204030204" pitchFamily="34" charset="0"/>
                        </a:rPr>
                        <a:t>SemEpid56</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23/01/2021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37,2%</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36,9%</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69</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pt-BR" sz="1400" b="0" i="0" u="none" strike="noStrike">
                          <a:solidFill>
                            <a:srgbClr val="000000"/>
                          </a:solidFill>
                          <a:effectLst/>
                          <a:latin typeface="Calibri" panose="020F0502020204030204" pitchFamily="34" charset="0"/>
                        </a:rPr>
                        <a:t>2,50%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0,028</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extLst>
                  <a:ext uri="{0D108BD9-81ED-4DB2-BD59-A6C34878D82A}">
                    <a16:rowId xmlns:a16="http://schemas.microsoft.com/office/drawing/2014/main" val="3493344802"/>
                  </a:ext>
                </a:extLst>
              </a:tr>
              <a:tr h="214044">
                <a:tc>
                  <a:txBody>
                    <a:bodyPr/>
                    <a:lstStyle/>
                    <a:p>
                      <a:pPr algn="ctr" fontAlgn="b"/>
                      <a:r>
                        <a:rPr lang="pt-BR" sz="1400" b="0" i="0" u="none" strike="noStrike">
                          <a:solidFill>
                            <a:srgbClr val="000000"/>
                          </a:solidFill>
                          <a:effectLst/>
                          <a:latin typeface="Calibri" panose="020F0502020204030204" pitchFamily="34" charset="0"/>
                        </a:rPr>
                        <a:t>SemEpid57</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30/01/2021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31,7%</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33,0%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65</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pt-BR" sz="1400" b="0" i="0" u="none" strike="noStrike">
                          <a:solidFill>
                            <a:srgbClr val="000000"/>
                          </a:solidFill>
                          <a:effectLst/>
                          <a:latin typeface="Calibri" panose="020F0502020204030204" pitchFamily="34" charset="0"/>
                        </a:rPr>
                        <a:t>2,48%</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0,022</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B69BB"/>
                    </a:solidFill>
                  </a:tcPr>
                </a:tc>
                <a:extLst>
                  <a:ext uri="{0D108BD9-81ED-4DB2-BD59-A6C34878D82A}">
                    <a16:rowId xmlns:a16="http://schemas.microsoft.com/office/drawing/2014/main" val="2814837451"/>
                  </a:ext>
                </a:extLst>
              </a:tr>
              <a:tr h="214044">
                <a:tc>
                  <a:txBody>
                    <a:bodyPr/>
                    <a:lstStyle/>
                    <a:p>
                      <a:pPr algn="ctr" fontAlgn="b"/>
                      <a:r>
                        <a:rPr lang="pt-BR" sz="1400" b="0" i="0" u="none" strike="noStrike">
                          <a:solidFill>
                            <a:srgbClr val="000000"/>
                          </a:solidFill>
                          <a:effectLst/>
                          <a:latin typeface="Calibri" panose="020F0502020204030204" pitchFamily="34" charset="0"/>
                        </a:rPr>
                        <a:t>SemEpid58</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06/02/2021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36,0%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40,8%</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60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2,46%</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0,022</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534756371"/>
                  </a:ext>
                </a:extLst>
              </a:tr>
              <a:tr h="214044">
                <a:tc>
                  <a:txBody>
                    <a:bodyPr/>
                    <a:lstStyle/>
                    <a:p>
                      <a:pPr algn="ctr" fontAlgn="b"/>
                      <a:r>
                        <a:rPr lang="pt-BR" sz="1400" b="0" i="0" u="none" strike="noStrike">
                          <a:solidFill>
                            <a:srgbClr val="000000"/>
                          </a:solidFill>
                          <a:effectLst/>
                          <a:latin typeface="Calibri" panose="020F0502020204030204" pitchFamily="34" charset="0"/>
                        </a:rPr>
                        <a:t>SemEpid59</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13/02/2021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42,9%</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42,6%</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78</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2,46%</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0,024</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544485343"/>
                  </a:ext>
                </a:extLst>
              </a:tr>
              <a:tr h="214044">
                <a:tc>
                  <a:txBody>
                    <a:bodyPr/>
                    <a:lstStyle/>
                    <a:p>
                      <a:pPr algn="ctr" fontAlgn="b"/>
                      <a:r>
                        <a:rPr lang="pt-BR" sz="1400" b="0" i="0" u="none" strike="noStrike">
                          <a:solidFill>
                            <a:srgbClr val="000000"/>
                          </a:solidFill>
                          <a:effectLst/>
                          <a:latin typeface="Calibri" panose="020F0502020204030204" pitchFamily="34" charset="0"/>
                        </a:rPr>
                        <a:t>SemEpid60</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20/02/2021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51,6%</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47,9%</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73</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pt-BR" sz="1400" b="0" i="0" u="none" strike="noStrike">
                          <a:solidFill>
                            <a:srgbClr val="000000"/>
                          </a:solidFill>
                          <a:effectLst/>
                          <a:latin typeface="Calibri" panose="020F0502020204030204" pitchFamily="34" charset="0"/>
                        </a:rPr>
                        <a:t>2,44%</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0,022</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391626784"/>
                  </a:ext>
                </a:extLst>
              </a:tr>
              <a:tr h="214044">
                <a:tc>
                  <a:txBody>
                    <a:bodyPr/>
                    <a:lstStyle/>
                    <a:p>
                      <a:pPr algn="ctr" fontAlgn="b"/>
                      <a:r>
                        <a:rPr lang="pt-BR" sz="1400" b="0" i="0" u="none" strike="noStrike">
                          <a:solidFill>
                            <a:srgbClr val="000000"/>
                          </a:solidFill>
                          <a:effectLst/>
                          <a:latin typeface="Calibri" panose="020F0502020204030204" pitchFamily="34" charset="0"/>
                        </a:rPr>
                        <a:t>SemEpid61</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27/02/2021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53,0%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53,9%</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94</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2,45%</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B69BB"/>
                    </a:solidFill>
                  </a:tcPr>
                </a:tc>
                <a:tc>
                  <a:txBody>
                    <a:bodyPr/>
                    <a:lstStyle/>
                    <a:p>
                      <a:pPr algn="ctr" fontAlgn="b"/>
                      <a:r>
                        <a:rPr lang="pt-BR" sz="1400" b="0" i="0" u="none" strike="noStrike">
                          <a:solidFill>
                            <a:srgbClr val="000000"/>
                          </a:solidFill>
                          <a:effectLst/>
                          <a:latin typeface="Calibri" panose="020F0502020204030204" pitchFamily="34" charset="0"/>
                        </a:rPr>
                        <a:t>0,028</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646574947"/>
                  </a:ext>
                </a:extLst>
              </a:tr>
              <a:tr h="214044">
                <a:tc>
                  <a:txBody>
                    <a:bodyPr/>
                    <a:lstStyle/>
                    <a:p>
                      <a:pPr algn="ctr" fontAlgn="b"/>
                      <a:r>
                        <a:rPr lang="pt-BR" sz="1400" b="0" i="0" u="none" strike="noStrike">
                          <a:solidFill>
                            <a:srgbClr val="000000"/>
                          </a:solidFill>
                          <a:effectLst/>
                          <a:latin typeface="Calibri" panose="020F0502020204030204" pitchFamily="34" charset="0"/>
                        </a:rPr>
                        <a:t>SemEpid62</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06/03/2021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74,0%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pt-BR" sz="1400" b="0" i="0" u="none" strike="noStrike">
                          <a:solidFill>
                            <a:srgbClr val="000000"/>
                          </a:solidFill>
                          <a:effectLst/>
                          <a:latin typeface="Calibri" panose="020F0502020204030204" pitchFamily="34" charset="0"/>
                        </a:rPr>
                        <a:t>66,6%</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pt-BR" sz="1400" b="0" i="0" u="none" strike="noStrike">
                          <a:solidFill>
                            <a:srgbClr val="000000"/>
                          </a:solidFill>
                          <a:effectLst/>
                          <a:latin typeface="Calibri" panose="020F0502020204030204" pitchFamily="34" charset="0"/>
                        </a:rPr>
                        <a:t>                       10,16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124</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pt-BR" sz="1400" b="0" i="0" u="none" strike="noStrike">
                          <a:solidFill>
                            <a:srgbClr val="000000"/>
                          </a:solidFill>
                          <a:effectLst/>
                          <a:latin typeface="Calibri" panose="020F0502020204030204" pitchFamily="34" charset="0"/>
                        </a:rPr>
                        <a:t>2,47%</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pt-BR" sz="1400" b="0" i="0" u="none" strike="noStrike">
                          <a:solidFill>
                            <a:srgbClr val="000000"/>
                          </a:solidFill>
                          <a:effectLst/>
                          <a:latin typeface="Calibri" panose="020F0502020204030204" pitchFamily="34" charset="0"/>
                        </a:rPr>
                        <a:t>0,029</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289432528"/>
                  </a:ext>
                </a:extLst>
              </a:tr>
              <a:tr h="214044">
                <a:tc>
                  <a:txBody>
                    <a:bodyPr/>
                    <a:lstStyle/>
                    <a:p>
                      <a:pPr algn="ctr" fontAlgn="b"/>
                      <a:r>
                        <a:rPr lang="pt-BR" sz="1400" b="0" i="0" u="none" strike="noStrike">
                          <a:solidFill>
                            <a:srgbClr val="000000"/>
                          </a:solidFill>
                          <a:effectLst/>
                          <a:latin typeface="Calibri" panose="020F0502020204030204" pitchFamily="34" charset="0"/>
                        </a:rPr>
                        <a:t>SemEpid63</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13/03/2021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78,4%</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pt-BR" sz="1400" b="0" i="0" u="none" strike="noStrike">
                          <a:solidFill>
                            <a:srgbClr val="000000"/>
                          </a:solidFill>
                          <a:effectLst/>
                          <a:latin typeface="Calibri" panose="020F0502020204030204" pitchFamily="34" charset="0"/>
                        </a:rPr>
                        <a:t>70,1%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pt-BR" sz="1400" b="0" i="0" u="none" strike="noStrike">
                          <a:solidFill>
                            <a:srgbClr val="000000"/>
                          </a:solidFill>
                          <a:effectLst/>
                          <a:latin typeface="Calibri" panose="020F0502020204030204" pitchFamily="34" charset="0"/>
                        </a:rPr>
                        <a:t>                       10,97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136</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pt-BR" sz="1400" b="0" i="0" u="none" strike="noStrike">
                          <a:solidFill>
                            <a:srgbClr val="000000"/>
                          </a:solidFill>
                          <a:effectLst/>
                          <a:latin typeface="Calibri" panose="020F0502020204030204" pitchFamily="34" charset="0"/>
                        </a:rPr>
                        <a:t>2,48%</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pt-BR" sz="1400" b="0" i="0" u="none" strike="noStrike">
                          <a:solidFill>
                            <a:srgbClr val="000000"/>
                          </a:solidFill>
                          <a:effectLst/>
                          <a:latin typeface="Calibri" panose="020F0502020204030204" pitchFamily="34" charset="0"/>
                        </a:rPr>
                        <a:t>0,031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239024726"/>
                  </a:ext>
                </a:extLst>
              </a:tr>
              <a:tr h="214044">
                <a:tc>
                  <a:txBody>
                    <a:bodyPr/>
                    <a:lstStyle/>
                    <a:p>
                      <a:pPr algn="ctr" fontAlgn="b"/>
                      <a:r>
                        <a:rPr lang="pt-BR" sz="1400" b="0" i="0" u="none" strike="noStrike">
                          <a:solidFill>
                            <a:srgbClr val="000000"/>
                          </a:solidFill>
                          <a:effectLst/>
                          <a:latin typeface="Calibri" panose="020F0502020204030204" pitchFamily="34" charset="0"/>
                        </a:rPr>
                        <a:t>SemEpid64</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20/03/2021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78,7%</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pt-BR" sz="1400" b="0" i="0" u="none" strike="noStrike">
                          <a:solidFill>
                            <a:srgbClr val="000000"/>
                          </a:solidFill>
                          <a:effectLst/>
                          <a:latin typeface="Calibri" panose="020F0502020204030204" pitchFamily="34" charset="0"/>
                        </a:rPr>
                        <a:t>69,8%</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pt-BR" sz="1400" b="0" i="0" u="none" strike="noStrike">
                          <a:solidFill>
                            <a:srgbClr val="000000"/>
                          </a:solidFill>
                          <a:effectLst/>
                          <a:latin typeface="Calibri" panose="020F0502020204030204" pitchFamily="34" charset="0"/>
                        </a:rPr>
                        <a:t>                       12,38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153</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2,47%</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pt-BR" sz="1400" b="0" i="0" u="none" strike="noStrike">
                          <a:solidFill>
                            <a:srgbClr val="000000"/>
                          </a:solidFill>
                          <a:effectLst/>
                          <a:latin typeface="Calibri" panose="020F0502020204030204" pitchFamily="34" charset="0"/>
                        </a:rPr>
                        <a:t>0,035</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2976339423"/>
                  </a:ext>
                </a:extLst>
              </a:tr>
              <a:tr h="214044">
                <a:tc>
                  <a:txBody>
                    <a:bodyPr/>
                    <a:lstStyle/>
                    <a:p>
                      <a:pPr algn="ctr" fontAlgn="b"/>
                      <a:r>
                        <a:rPr lang="pt-BR" sz="1400" b="0" i="0" u="none" strike="noStrike">
                          <a:solidFill>
                            <a:srgbClr val="000000"/>
                          </a:solidFill>
                          <a:effectLst/>
                          <a:latin typeface="Calibri" panose="020F0502020204030204" pitchFamily="34" charset="0"/>
                        </a:rPr>
                        <a:t>SemEpid65</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27/03/2021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81,0%</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69,5%</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pt-BR" sz="1400" b="0" i="0" u="none" strike="noStrike">
                          <a:solidFill>
                            <a:srgbClr val="000000"/>
                          </a:solidFill>
                          <a:effectLst/>
                          <a:latin typeface="Calibri" panose="020F0502020204030204" pitchFamily="34" charset="0"/>
                        </a:rPr>
                        <a:t>                       12,43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178</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pt-BR" sz="1400" b="0" i="0" u="none" strike="noStrike" dirty="0">
                          <a:solidFill>
                            <a:srgbClr val="000000"/>
                          </a:solidFill>
                          <a:effectLst/>
                          <a:latin typeface="Calibri" panose="020F0502020204030204" pitchFamily="34" charset="0"/>
                        </a:rPr>
                        <a:t>2,51%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pt-BR" sz="1400" b="0" i="0" u="none" strike="noStrike">
                          <a:solidFill>
                            <a:srgbClr val="000000"/>
                          </a:solidFill>
                          <a:effectLst/>
                          <a:latin typeface="Calibri" panose="020F0502020204030204" pitchFamily="34" charset="0"/>
                        </a:rPr>
                        <a:t>0,033</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extLst>
                  <a:ext uri="{0D108BD9-81ED-4DB2-BD59-A6C34878D82A}">
                    <a16:rowId xmlns:a16="http://schemas.microsoft.com/office/drawing/2014/main" val="3402645761"/>
                  </a:ext>
                </a:extLst>
              </a:tr>
              <a:tr h="214044">
                <a:tc>
                  <a:txBody>
                    <a:bodyPr/>
                    <a:lstStyle/>
                    <a:p>
                      <a:pPr algn="ctr" fontAlgn="b"/>
                      <a:r>
                        <a:rPr lang="pt-BR" sz="1400" b="0" i="0" u="none" strike="noStrike">
                          <a:solidFill>
                            <a:srgbClr val="000000"/>
                          </a:solidFill>
                          <a:effectLst/>
                          <a:latin typeface="Calibri" panose="020F0502020204030204" pitchFamily="34" charset="0"/>
                        </a:rPr>
                        <a:t>SemEpid66</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03/04/2021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82,1%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60,0%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B69BB"/>
                    </a:solidFill>
                  </a:tcPr>
                </a:tc>
                <a:tc>
                  <a:txBody>
                    <a:bodyPr/>
                    <a:lstStyle/>
                    <a:p>
                      <a:pPr algn="ctr" fontAlgn="ctr"/>
                      <a:r>
                        <a:rPr lang="pt-BR" sz="1400" b="0" i="0" u="none" strike="noStrike">
                          <a:solidFill>
                            <a:srgbClr val="000000"/>
                          </a:solidFill>
                          <a:effectLst/>
                          <a:latin typeface="Calibri" panose="020F0502020204030204" pitchFamily="34" charset="0"/>
                        </a:rPr>
                        <a:t>                       12,73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166</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pt-BR" sz="1400" b="0" i="0" u="none" strike="noStrike">
                          <a:solidFill>
                            <a:srgbClr val="000000"/>
                          </a:solidFill>
                          <a:effectLst/>
                          <a:latin typeface="Calibri" panose="020F0502020204030204" pitchFamily="34" charset="0"/>
                        </a:rPr>
                        <a:t>2,54%</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0,030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B69BB"/>
                    </a:solidFill>
                  </a:tcPr>
                </a:tc>
                <a:extLst>
                  <a:ext uri="{0D108BD9-81ED-4DB2-BD59-A6C34878D82A}">
                    <a16:rowId xmlns:a16="http://schemas.microsoft.com/office/drawing/2014/main" val="940704698"/>
                  </a:ext>
                </a:extLst>
              </a:tr>
              <a:tr h="214044">
                <a:tc>
                  <a:txBody>
                    <a:bodyPr/>
                    <a:lstStyle/>
                    <a:p>
                      <a:pPr algn="ctr" fontAlgn="b"/>
                      <a:r>
                        <a:rPr lang="pt-BR" sz="1400" b="0" i="0" u="none" strike="noStrike">
                          <a:solidFill>
                            <a:srgbClr val="000000"/>
                          </a:solidFill>
                          <a:effectLst/>
                          <a:latin typeface="Calibri" panose="020F0502020204030204" pitchFamily="34" charset="0"/>
                        </a:rPr>
                        <a:t>SemEpid67</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10/04/2021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78,7%</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pt-BR" sz="1400" b="0" i="0" u="none" strike="noStrike">
                          <a:solidFill>
                            <a:srgbClr val="000000"/>
                          </a:solidFill>
                          <a:effectLst/>
                          <a:latin typeface="Calibri" panose="020F0502020204030204" pitchFamily="34" charset="0"/>
                        </a:rPr>
                        <a:t>57,6%</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12,79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161</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pt-BR" sz="1400" b="0" i="0" u="none" strike="noStrike">
                          <a:solidFill>
                            <a:srgbClr val="000000"/>
                          </a:solidFill>
                          <a:effectLst/>
                          <a:latin typeface="Calibri" panose="020F0502020204030204" pitchFamily="34" charset="0"/>
                        </a:rPr>
                        <a:t>2,58%</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dirty="0">
                          <a:solidFill>
                            <a:srgbClr val="000000"/>
                          </a:solidFill>
                          <a:effectLst/>
                          <a:latin typeface="Calibri" panose="020F0502020204030204" pitchFamily="34" charset="0"/>
                        </a:rPr>
                        <a:t>0,027</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2921087309"/>
                  </a:ext>
                </a:extLst>
              </a:tr>
              <a:tr h="214044">
                <a:tc>
                  <a:txBody>
                    <a:bodyPr/>
                    <a:lstStyle/>
                    <a:p>
                      <a:pPr algn="ctr" fontAlgn="b"/>
                      <a:r>
                        <a:rPr lang="pt-BR" sz="1400" b="0" i="0" u="none" strike="noStrike">
                          <a:solidFill>
                            <a:srgbClr val="000000"/>
                          </a:solidFill>
                          <a:effectLst/>
                          <a:latin typeface="Calibri" panose="020F0502020204030204" pitchFamily="34" charset="0"/>
                        </a:rPr>
                        <a:t>SemEpid68</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17/04/2021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81,8%</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55,5%</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13,00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dirty="0">
                          <a:solidFill>
                            <a:srgbClr val="000000"/>
                          </a:solidFill>
                          <a:effectLst/>
                          <a:latin typeface="Calibri" panose="020F0502020204030204" pitchFamily="34" charset="0"/>
                        </a:rPr>
                        <a:t>153</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dirty="0">
                          <a:solidFill>
                            <a:srgbClr val="000000"/>
                          </a:solidFill>
                          <a:effectLst/>
                          <a:latin typeface="Calibri" panose="020F0502020204030204" pitchFamily="34" charset="0"/>
                        </a:rPr>
                        <a:t>2,59%</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0,026</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2109346544"/>
                  </a:ext>
                </a:extLst>
              </a:tr>
              <a:tr h="214044">
                <a:tc>
                  <a:txBody>
                    <a:bodyPr/>
                    <a:lstStyle/>
                    <a:p>
                      <a:pPr algn="ctr" fontAlgn="b"/>
                      <a:r>
                        <a:rPr lang="pt-BR" sz="1400" b="0" i="0" u="none" strike="noStrike">
                          <a:solidFill>
                            <a:srgbClr val="000000"/>
                          </a:solidFill>
                          <a:effectLst/>
                          <a:latin typeface="Calibri" panose="020F0502020204030204" pitchFamily="34" charset="0"/>
                        </a:rPr>
                        <a:t>SemEpid69</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24/04/2021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74,7%</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pt-BR" sz="1400" b="0" i="0" u="none" strike="noStrike">
                          <a:solidFill>
                            <a:srgbClr val="000000"/>
                          </a:solidFill>
                          <a:effectLst/>
                          <a:latin typeface="Calibri" panose="020F0502020204030204" pitchFamily="34" charset="0"/>
                        </a:rPr>
                        <a:t>55,5%</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13,00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dirty="0">
                          <a:solidFill>
                            <a:srgbClr val="000000"/>
                          </a:solidFill>
                          <a:effectLst/>
                          <a:latin typeface="Calibri" panose="020F0502020204030204" pitchFamily="34" charset="0"/>
                        </a:rPr>
                        <a:t>164</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pt-BR" sz="1400" b="0" i="0" u="none" strike="noStrike">
                          <a:solidFill>
                            <a:srgbClr val="000000"/>
                          </a:solidFill>
                          <a:effectLst/>
                          <a:latin typeface="Calibri" panose="020F0502020204030204" pitchFamily="34" charset="0"/>
                        </a:rPr>
                        <a:t>2,61%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pt-BR" sz="1400" b="0" i="0" u="none" strike="noStrike">
                          <a:solidFill>
                            <a:srgbClr val="000000"/>
                          </a:solidFill>
                          <a:effectLst/>
                          <a:latin typeface="Calibri" panose="020F0502020204030204" pitchFamily="34" charset="0"/>
                        </a:rPr>
                        <a:t>0,025</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878674986"/>
                  </a:ext>
                </a:extLst>
              </a:tr>
              <a:tr h="214044">
                <a:tc>
                  <a:txBody>
                    <a:bodyPr/>
                    <a:lstStyle/>
                    <a:p>
                      <a:pPr algn="ctr" fontAlgn="b"/>
                      <a:r>
                        <a:rPr lang="pt-BR" sz="1400" b="0" i="0" u="none" strike="noStrike">
                          <a:solidFill>
                            <a:srgbClr val="000000"/>
                          </a:solidFill>
                          <a:effectLst/>
                          <a:latin typeface="Calibri" panose="020F0502020204030204" pitchFamily="34" charset="0"/>
                        </a:rPr>
                        <a:t>SemEpid70</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01/05/2021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68,6%</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pt-BR" sz="1400" b="0" i="0" u="none" strike="noStrike">
                          <a:solidFill>
                            <a:srgbClr val="000000"/>
                          </a:solidFill>
                          <a:effectLst/>
                          <a:latin typeface="Calibri" panose="020F0502020204030204" pitchFamily="34" charset="0"/>
                        </a:rPr>
                        <a:t>49,0%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13,18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dirty="0">
                          <a:solidFill>
                            <a:srgbClr val="000000"/>
                          </a:solidFill>
                          <a:effectLst/>
                          <a:latin typeface="Calibri" panose="020F0502020204030204" pitchFamily="34" charset="0"/>
                        </a:rPr>
                        <a:t>148</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2,63%</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pt-BR" sz="1400" b="0" i="0" u="none" strike="noStrike" dirty="0">
                          <a:solidFill>
                            <a:srgbClr val="000000"/>
                          </a:solidFill>
                          <a:effectLst/>
                          <a:latin typeface="Calibri" panose="020F0502020204030204" pitchFamily="34" charset="0"/>
                        </a:rPr>
                        <a:t>0,028</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extLst>
                  <a:ext uri="{0D108BD9-81ED-4DB2-BD59-A6C34878D82A}">
                    <a16:rowId xmlns:a16="http://schemas.microsoft.com/office/drawing/2014/main" val="1620954013"/>
                  </a:ext>
                </a:extLst>
              </a:tr>
              <a:tr h="214044">
                <a:tc>
                  <a:txBody>
                    <a:bodyPr/>
                    <a:lstStyle/>
                    <a:p>
                      <a:pPr algn="ctr" fontAlgn="b"/>
                      <a:r>
                        <a:rPr lang="pt-BR" sz="1400" b="0" i="0" u="none" strike="noStrike">
                          <a:solidFill>
                            <a:srgbClr val="000000"/>
                          </a:solidFill>
                          <a:effectLst/>
                          <a:latin typeface="Calibri" panose="020F0502020204030204" pitchFamily="34" charset="0"/>
                        </a:rPr>
                        <a:t>SemEpid71</a:t>
                      </a:r>
                    </a:p>
                  </a:txBody>
                  <a:tcPr marL="3979" marR="3979" marT="3979"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pt-BR" sz="1400" b="0" i="0" u="none" strike="noStrike">
                          <a:solidFill>
                            <a:srgbClr val="000000"/>
                          </a:solidFill>
                          <a:effectLst/>
                          <a:latin typeface="Calibri" panose="020F0502020204030204" pitchFamily="34" charset="0"/>
                        </a:rPr>
                        <a:t>08/05/2021</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ctr"/>
                      <a:r>
                        <a:rPr lang="pt-BR" sz="1400" b="0" i="0" u="none" strike="noStrike">
                          <a:solidFill>
                            <a:srgbClr val="000000"/>
                          </a:solidFill>
                          <a:effectLst/>
                          <a:latin typeface="Calibri" panose="020F0502020204030204" pitchFamily="34" charset="0"/>
                        </a:rPr>
                        <a:t>67,0%</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pt-BR" sz="1400" b="0" i="0" u="none" strike="noStrike">
                          <a:solidFill>
                            <a:srgbClr val="000000"/>
                          </a:solidFill>
                          <a:effectLst/>
                          <a:latin typeface="Calibri" panose="020F0502020204030204" pitchFamily="34" charset="0"/>
                        </a:rPr>
                        <a:t>52,4%</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pt-BR" sz="1400" b="0" i="0" u="none" strike="noStrike">
                          <a:solidFill>
                            <a:srgbClr val="000000"/>
                          </a:solidFill>
                          <a:effectLst/>
                          <a:latin typeface="Calibri" panose="020F0502020204030204" pitchFamily="34" charset="0"/>
                        </a:rPr>
                        <a:t>                       13,18 </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dirty="0">
                          <a:solidFill>
                            <a:srgbClr val="000000"/>
                          </a:solidFill>
                          <a:effectLst/>
                          <a:latin typeface="Calibri" panose="020F0502020204030204" pitchFamily="34" charset="0"/>
                        </a:rPr>
                        <a:t>123</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pt-BR" sz="1400" b="0" i="0" u="none" strike="noStrike">
                          <a:solidFill>
                            <a:srgbClr val="000000"/>
                          </a:solidFill>
                          <a:effectLst/>
                          <a:latin typeface="Calibri" panose="020F0502020204030204" pitchFamily="34" charset="0"/>
                        </a:rPr>
                        <a:t>2,63%</a:t>
                      </a:r>
                    </a:p>
                  </a:txBody>
                  <a:tcPr marL="3979" marR="3979" marT="3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pt-BR" sz="1400" b="0" i="0" u="none" strike="noStrike" dirty="0">
                          <a:solidFill>
                            <a:srgbClr val="000000"/>
                          </a:solidFill>
                          <a:effectLst/>
                          <a:latin typeface="Calibri" panose="020F0502020204030204" pitchFamily="34" charset="0"/>
                        </a:rPr>
                        <a:t>0,023</a:t>
                      </a:r>
                    </a:p>
                  </a:txBody>
                  <a:tcPr marL="3979" marR="3979" marT="39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2323645832"/>
                  </a:ext>
                </a:extLst>
              </a:tr>
            </a:tbl>
          </a:graphicData>
        </a:graphic>
      </p:graphicFrame>
    </p:spTree>
    <p:extLst>
      <p:ext uri="{BB962C8B-B14F-4D97-AF65-F5344CB8AC3E}">
        <p14:creationId xmlns:p14="http://schemas.microsoft.com/office/powerpoint/2010/main" val="1902162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B595AEFE-75B5-4A19-B43F-BCF8EBA7C071}"/>
              </a:ext>
            </a:extLst>
          </p:cNvPr>
          <p:cNvPicPr>
            <a:picLocks noChangeAspect="1"/>
          </p:cNvPicPr>
          <p:nvPr/>
        </p:nvPicPr>
        <p:blipFill rotWithShape="1">
          <a:blip r:embed="rId3"/>
          <a:srcRect l="11077" t="33434" r="63561" b="63454"/>
          <a:stretch/>
        </p:blipFill>
        <p:spPr>
          <a:xfrm>
            <a:off x="887199" y="944380"/>
            <a:ext cx="4311620" cy="309489"/>
          </a:xfrm>
          <a:prstGeom prst="rect">
            <a:avLst/>
          </a:prstGeom>
        </p:spPr>
      </p:pic>
      <p:pic>
        <p:nvPicPr>
          <p:cNvPr id="3" name="Imagem 2">
            <a:extLst>
              <a:ext uri="{FF2B5EF4-FFF2-40B4-BE49-F238E27FC236}">
                <a16:creationId xmlns:a16="http://schemas.microsoft.com/office/drawing/2014/main" id="{17C36FC5-A34F-413B-8595-4243AFED9191}"/>
              </a:ext>
            </a:extLst>
          </p:cNvPr>
          <p:cNvPicPr>
            <a:picLocks noChangeAspect="1"/>
          </p:cNvPicPr>
          <p:nvPr/>
        </p:nvPicPr>
        <p:blipFill>
          <a:blip r:embed="rId4"/>
          <a:stretch>
            <a:fillRect/>
          </a:stretch>
        </p:blipFill>
        <p:spPr>
          <a:xfrm>
            <a:off x="0" y="17644"/>
            <a:ext cx="12192000" cy="6840355"/>
          </a:xfrm>
          <a:prstGeom prst="rect">
            <a:avLst/>
          </a:prstGeom>
        </p:spPr>
      </p:pic>
    </p:spTree>
    <p:extLst>
      <p:ext uri="{BB962C8B-B14F-4D97-AF65-F5344CB8AC3E}">
        <p14:creationId xmlns:p14="http://schemas.microsoft.com/office/powerpoint/2010/main" val="206908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4" name="Diagrama 3"/>
          <p:cNvGraphicFramePr/>
          <p:nvPr>
            <p:extLst>
              <p:ext uri="{D42A27DB-BD31-4B8C-83A1-F6EECF244321}">
                <p14:modId xmlns:p14="http://schemas.microsoft.com/office/powerpoint/2010/main" val="1783754796"/>
              </p:ext>
            </p:extLst>
          </p:nvPr>
        </p:nvGraphicFramePr>
        <p:xfrm>
          <a:off x="1985107" y="198835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p:cNvSpPr/>
          <p:nvPr/>
        </p:nvSpPr>
        <p:spPr>
          <a:xfrm>
            <a:off x="386862" y="342129"/>
            <a:ext cx="6096000" cy="1077218"/>
          </a:xfrm>
          <a:prstGeom prst="rect">
            <a:avLst/>
          </a:prstGeom>
        </p:spPr>
        <p:txBody>
          <a:bodyPr>
            <a:spAutoFit/>
          </a:bodyPr>
          <a:lstStyle/>
          <a:p>
            <a:r>
              <a:rPr lang="en-US" sz="3200" b="1" dirty="0"/>
              <a:t>MATRIZ </a:t>
            </a:r>
            <a:br>
              <a:rPr lang="en-US" sz="3200" b="1" dirty="0">
                <a:solidFill>
                  <a:schemeClr val="accent2">
                    <a:lumMod val="75000"/>
                  </a:schemeClr>
                </a:solidFill>
              </a:rPr>
            </a:br>
            <a:r>
              <a:rPr lang="en-US" sz="3200" b="1" dirty="0">
                <a:solidFill>
                  <a:schemeClr val="accent5">
                    <a:lumMod val="75000"/>
                  </a:schemeClr>
                </a:solidFill>
              </a:rPr>
              <a:t>DE RISCOS</a:t>
            </a:r>
            <a:endParaRPr lang="pt-BR" sz="3200" b="1" dirty="0">
              <a:solidFill>
                <a:schemeClr val="accent5">
                  <a:lumMod val="75000"/>
                </a:schemeClr>
              </a:solidFill>
            </a:endParaRPr>
          </a:p>
        </p:txBody>
      </p:sp>
      <p:graphicFrame>
        <p:nvGraphicFramePr>
          <p:cNvPr id="12" name="Tabela 11"/>
          <p:cNvGraphicFramePr>
            <a:graphicFrameLocks noGrp="1"/>
          </p:cNvGraphicFramePr>
          <p:nvPr>
            <p:extLst>
              <p:ext uri="{D42A27DB-BD31-4B8C-83A1-F6EECF244321}">
                <p14:modId xmlns:p14="http://schemas.microsoft.com/office/powerpoint/2010/main" val="1269355100"/>
              </p:ext>
            </p:extLst>
          </p:nvPr>
        </p:nvGraphicFramePr>
        <p:xfrm>
          <a:off x="1985108" y="1493389"/>
          <a:ext cx="8128000" cy="1066800"/>
        </p:xfrm>
        <a:graphic>
          <a:graphicData uri="http://schemas.openxmlformats.org/drawingml/2006/table">
            <a:tbl>
              <a:tblPr firstRow="1" bandRow="1">
                <a:tableStyleId>{41F4566D-68FE-41B7-A586-A80130BEA657}</a:tableStyleId>
              </a:tblPr>
              <a:tblGrid>
                <a:gridCol w="8128000">
                  <a:extLst>
                    <a:ext uri="{9D8B030D-6E8A-4147-A177-3AD203B41FA5}">
                      <a16:colId xmlns:a16="http://schemas.microsoft.com/office/drawing/2014/main" val="20000"/>
                    </a:ext>
                  </a:extLst>
                </a:gridCol>
              </a:tblGrid>
              <a:tr h="703254">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pt-BR" sz="1600" b="1" dirty="0">
                        <a:solidFill>
                          <a:schemeClr val="bg2">
                            <a:lumMod val="75000"/>
                          </a:schemeClr>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600" b="1" dirty="0">
                          <a:solidFill>
                            <a:schemeClr val="bg1"/>
                          </a:solidFill>
                          <a:latin typeface="Arial" panose="020B0604020202020204" pitchFamily="34" charset="0"/>
                          <a:cs typeface="Arial" panose="020B0604020202020204" pitchFamily="34" charset="0"/>
                        </a:rPr>
                        <a:t>DIMENSÕES ESTRATÉGICAS A SEREM OBSERVADAS PARA MUDANÇA DE FASE NO PLANO DE DISTANCIAMENTO SOCIAL CONTROLADO</a:t>
                      </a:r>
                    </a:p>
                    <a:p>
                      <a:pPr algn="ctr"/>
                      <a:endParaRPr lang="pt-BR"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62560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61C69AE-BEB0-4171-9A59-C5EB8C04C825}"/>
              </a:ext>
            </a:extLst>
          </p:cNvPr>
          <p:cNvPicPr>
            <a:picLocks noChangeAspect="1"/>
          </p:cNvPicPr>
          <p:nvPr/>
        </p:nvPicPr>
        <p:blipFill>
          <a:blip r:embed="rId2"/>
          <a:stretch>
            <a:fillRect/>
          </a:stretch>
        </p:blipFill>
        <p:spPr>
          <a:xfrm>
            <a:off x="2483" y="0"/>
            <a:ext cx="12187033" cy="6858000"/>
          </a:xfrm>
          <a:prstGeom prst="rect">
            <a:avLst/>
          </a:prstGeom>
        </p:spPr>
      </p:pic>
      <p:sp>
        <p:nvSpPr>
          <p:cNvPr id="6" name="Google Shape;89;p1">
            <a:extLst>
              <a:ext uri="{FF2B5EF4-FFF2-40B4-BE49-F238E27FC236}">
                <a16:creationId xmlns:a16="http://schemas.microsoft.com/office/drawing/2014/main" id="{2DBCB215-9E97-4D82-B87C-F566B05DF02A}"/>
              </a:ext>
            </a:extLst>
          </p:cNvPr>
          <p:cNvSpPr/>
          <p:nvPr/>
        </p:nvSpPr>
        <p:spPr>
          <a:xfrm>
            <a:off x="3481754" y="1421909"/>
            <a:ext cx="8321040" cy="769401"/>
          </a:xfrm>
          <a:prstGeom prst="rect">
            <a:avLst/>
          </a:prstGeom>
          <a:noFill/>
          <a:ln>
            <a:noFill/>
          </a:ln>
          <a:effectLst>
            <a:outerShdw blurRad="57150" dist="19050" dir="5400000" algn="bl" rotWithShape="0">
              <a:srgbClr val="000000">
                <a:alpha val="49803"/>
              </a:srgbClr>
            </a:outerShdw>
          </a:effectLst>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400"/>
              <a:buFont typeface="Arial"/>
              <a:buNone/>
            </a:pPr>
            <a:r>
              <a:rPr lang="pt-BR" sz="4400" b="1" i="0" u="none" strike="noStrike" cap="none" dirty="0">
                <a:solidFill>
                  <a:schemeClr val="tx1"/>
                </a:solidFill>
                <a:latin typeface="+mj-lt"/>
                <a:ea typeface="Calibri"/>
                <a:cs typeface="Calibri"/>
                <a:sym typeface="Calibri"/>
              </a:rPr>
              <a:t>MUITO OBRIGADO!</a:t>
            </a:r>
            <a:endParaRPr sz="2400" b="1" i="0" u="none" strike="noStrike" cap="none" dirty="0">
              <a:solidFill>
                <a:schemeClr val="tx1"/>
              </a:solidFill>
              <a:latin typeface="+mj-lt"/>
              <a:ea typeface="Calibri"/>
              <a:cs typeface="Calibri"/>
              <a:sym typeface="Calibri"/>
            </a:endParaRPr>
          </a:p>
        </p:txBody>
      </p:sp>
      <p:grpSp>
        <p:nvGrpSpPr>
          <p:cNvPr id="8" name="Agrupar 7">
            <a:extLst>
              <a:ext uri="{FF2B5EF4-FFF2-40B4-BE49-F238E27FC236}">
                <a16:creationId xmlns:a16="http://schemas.microsoft.com/office/drawing/2014/main" id="{68C8836E-5402-4E5B-8F9B-38D4046571C7}"/>
              </a:ext>
            </a:extLst>
          </p:cNvPr>
          <p:cNvGrpSpPr/>
          <p:nvPr/>
        </p:nvGrpSpPr>
        <p:grpSpPr>
          <a:xfrm>
            <a:off x="7033002" y="4527233"/>
            <a:ext cx="4831094" cy="1439797"/>
            <a:chOff x="6391553" y="4527233"/>
            <a:chExt cx="4831094" cy="1439797"/>
          </a:xfrm>
        </p:grpSpPr>
        <p:pic>
          <p:nvPicPr>
            <p:cNvPr id="5" name="Imagem 4">
              <a:extLst>
                <a:ext uri="{FF2B5EF4-FFF2-40B4-BE49-F238E27FC236}">
                  <a16:creationId xmlns:a16="http://schemas.microsoft.com/office/drawing/2014/main" id="{2BDC13BC-2327-43DA-851D-02E6DF3E3B86}"/>
                </a:ext>
              </a:extLst>
            </p:cNvPr>
            <p:cNvPicPr>
              <a:picLocks noChangeAspect="1"/>
            </p:cNvPicPr>
            <p:nvPr/>
          </p:nvPicPr>
          <p:blipFill>
            <a:blip r:embed="rId3"/>
            <a:stretch>
              <a:fillRect/>
            </a:stretch>
          </p:blipFill>
          <p:spPr>
            <a:xfrm>
              <a:off x="6391553" y="4527233"/>
              <a:ext cx="3600000" cy="1437191"/>
            </a:xfrm>
            <a:prstGeom prst="rect">
              <a:avLst/>
            </a:prstGeom>
          </p:spPr>
        </p:pic>
        <p:pic>
          <p:nvPicPr>
            <p:cNvPr id="2" name="Imagem 1">
              <a:extLst>
                <a:ext uri="{FF2B5EF4-FFF2-40B4-BE49-F238E27FC236}">
                  <a16:creationId xmlns:a16="http://schemas.microsoft.com/office/drawing/2014/main" id="{27E3B2BA-FA21-4B42-9D5F-4B8EBDC65492}"/>
                </a:ext>
              </a:extLst>
            </p:cNvPr>
            <p:cNvPicPr>
              <a:picLocks noChangeAspect="1"/>
            </p:cNvPicPr>
            <p:nvPr/>
          </p:nvPicPr>
          <p:blipFill>
            <a:blip r:embed="rId4"/>
            <a:stretch>
              <a:fillRect/>
            </a:stretch>
          </p:blipFill>
          <p:spPr>
            <a:xfrm>
              <a:off x="10106647" y="5346683"/>
              <a:ext cx="1116000" cy="355374"/>
            </a:xfrm>
            <a:prstGeom prst="rect">
              <a:avLst/>
            </a:prstGeom>
          </p:spPr>
        </p:pic>
        <p:pic>
          <p:nvPicPr>
            <p:cNvPr id="3" name="Imagem 2">
              <a:extLst>
                <a:ext uri="{FF2B5EF4-FFF2-40B4-BE49-F238E27FC236}">
                  <a16:creationId xmlns:a16="http://schemas.microsoft.com/office/drawing/2014/main" id="{A98D8DEC-68BE-4F11-A42F-2C6A6F56C0AF}"/>
                </a:ext>
              </a:extLst>
            </p:cNvPr>
            <p:cNvPicPr>
              <a:picLocks noChangeAspect="1"/>
            </p:cNvPicPr>
            <p:nvPr/>
          </p:nvPicPr>
          <p:blipFill rotWithShape="1">
            <a:blip r:embed="rId5"/>
            <a:srcRect r="6885"/>
            <a:stretch/>
          </p:blipFill>
          <p:spPr>
            <a:xfrm>
              <a:off x="8509570" y="5274365"/>
              <a:ext cx="1577406" cy="692665"/>
            </a:xfrm>
            <a:prstGeom prst="rect">
              <a:avLst/>
            </a:prstGeom>
          </p:spPr>
        </p:pic>
      </p:grpSp>
    </p:spTree>
    <p:extLst>
      <p:ext uri="{BB962C8B-B14F-4D97-AF65-F5344CB8AC3E}">
        <p14:creationId xmlns:p14="http://schemas.microsoft.com/office/powerpoint/2010/main" val="276129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tângulo 1"/>
          <p:cNvSpPr/>
          <p:nvPr/>
        </p:nvSpPr>
        <p:spPr>
          <a:xfrm>
            <a:off x="293076" y="600036"/>
            <a:ext cx="9108831" cy="1077218"/>
          </a:xfrm>
          <a:prstGeom prst="rect">
            <a:avLst/>
          </a:prstGeom>
        </p:spPr>
        <p:txBody>
          <a:bodyPr wrap="square">
            <a:spAutoFit/>
          </a:bodyPr>
          <a:lstStyle/>
          <a:p>
            <a:r>
              <a:rPr lang="en-US" sz="3200" b="1" dirty="0"/>
              <a:t>DEFINIÇÃO DAS</a:t>
            </a:r>
            <a:br>
              <a:rPr lang="en-US" sz="3200" b="1" dirty="0">
                <a:solidFill>
                  <a:schemeClr val="accent2">
                    <a:lumMod val="75000"/>
                  </a:schemeClr>
                </a:solidFill>
              </a:rPr>
            </a:br>
            <a:r>
              <a:rPr lang="en-US" sz="3200" b="1" dirty="0">
                <a:solidFill>
                  <a:schemeClr val="accent5">
                    <a:lumMod val="75000"/>
                  </a:schemeClr>
                </a:solidFill>
              </a:rPr>
              <a:t>BANDEIRAS DE CLASSIFICAÇÃO DE RISCO</a:t>
            </a:r>
            <a:endParaRPr lang="pt-BR" sz="3200" b="1" dirty="0">
              <a:solidFill>
                <a:schemeClr val="accent5">
                  <a:lumMod val="75000"/>
                </a:schemeClr>
              </a:solidFill>
            </a:endParaRPr>
          </a:p>
        </p:txBody>
      </p:sp>
      <p:graphicFrame>
        <p:nvGraphicFramePr>
          <p:cNvPr id="3" name="Diagrama 2"/>
          <p:cNvGraphicFramePr/>
          <p:nvPr>
            <p:extLst>
              <p:ext uri="{D42A27DB-BD31-4B8C-83A1-F6EECF244321}">
                <p14:modId xmlns:p14="http://schemas.microsoft.com/office/powerpoint/2010/main" val="539179065"/>
              </p:ext>
            </p:extLst>
          </p:nvPr>
        </p:nvGraphicFramePr>
        <p:xfrm>
          <a:off x="859688" y="965849"/>
          <a:ext cx="1040618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424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2" name="Diagrama 1"/>
          <p:cNvGraphicFramePr/>
          <p:nvPr>
            <p:extLst>
              <p:ext uri="{D42A27DB-BD31-4B8C-83A1-F6EECF244321}">
                <p14:modId xmlns:p14="http://schemas.microsoft.com/office/powerpoint/2010/main" val="652345758"/>
              </p:ext>
            </p:extLst>
          </p:nvPr>
        </p:nvGraphicFramePr>
        <p:xfrm>
          <a:off x="2032000" y="2166425"/>
          <a:ext cx="8128000" cy="4501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Retângulo 23"/>
          <p:cNvSpPr/>
          <p:nvPr/>
        </p:nvSpPr>
        <p:spPr>
          <a:xfrm>
            <a:off x="262596" y="487495"/>
            <a:ext cx="6096000" cy="954107"/>
          </a:xfrm>
          <a:prstGeom prst="rect">
            <a:avLst/>
          </a:prstGeom>
        </p:spPr>
        <p:txBody>
          <a:bodyPr>
            <a:spAutoFit/>
          </a:bodyPr>
          <a:lstStyle/>
          <a:p>
            <a:r>
              <a:rPr lang="en-US" sz="2800" b="1" dirty="0"/>
              <a:t>BANDEIRAS PARA</a:t>
            </a:r>
            <a:br>
              <a:rPr lang="en-US" sz="2800" b="1" dirty="0">
                <a:solidFill>
                  <a:schemeClr val="accent2">
                    <a:lumMod val="75000"/>
                  </a:schemeClr>
                </a:solidFill>
              </a:rPr>
            </a:br>
            <a:r>
              <a:rPr lang="en-US" sz="2800" b="1" dirty="0">
                <a:solidFill>
                  <a:schemeClr val="accent5">
                    <a:lumMod val="75000"/>
                  </a:schemeClr>
                </a:solidFill>
              </a:rPr>
              <a:t>TRANSIÇÕES DE FASES</a:t>
            </a:r>
            <a:endParaRPr lang="pt-BR" sz="2800" b="1" dirty="0">
              <a:solidFill>
                <a:schemeClr val="accent5">
                  <a:lumMod val="75000"/>
                </a:schemeClr>
              </a:solidFill>
            </a:endParaRPr>
          </a:p>
        </p:txBody>
      </p:sp>
      <p:graphicFrame>
        <p:nvGraphicFramePr>
          <p:cNvPr id="26" name="Tabela 25"/>
          <p:cNvGraphicFramePr>
            <a:graphicFrameLocks noGrp="1"/>
          </p:cNvGraphicFramePr>
          <p:nvPr>
            <p:extLst>
              <p:ext uri="{D42A27DB-BD31-4B8C-83A1-F6EECF244321}">
                <p14:modId xmlns:p14="http://schemas.microsoft.com/office/powerpoint/2010/main" val="2070531553"/>
              </p:ext>
            </p:extLst>
          </p:nvPr>
        </p:nvGraphicFramePr>
        <p:xfrm>
          <a:off x="2021058" y="1577796"/>
          <a:ext cx="8128000" cy="396240"/>
        </p:xfrm>
        <a:graphic>
          <a:graphicData uri="http://schemas.openxmlformats.org/drawingml/2006/table">
            <a:tbl>
              <a:tblPr firstRow="1" bandRow="1">
                <a:tableStyleId>{41F4566D-68FE-41B7-A586-A80130BEA657}</a:tableStyleId>
              </a:tblPr>
              <a:tblGrid>
                <a:gridCol w="8128000">
                  <a:extLst>
                    <a:ext uri="{9D8B030D-6E8A-4147-A177-3AD203B41FA5}">
                      <a16:colId xmlns:a16="http://schemas.microsoft.com/office/drawing/2014/main" val="20000"/>
                    </a:ext>
                  </a:extLst>
                </a:gridCol>
              </a:tblGrid>
              <a:tr h="370840">
                <a:tc>
                  <a:txBody>
                    <a:bodyPr/>
                    <a:lstStyle/>
                    <a:p>
                      <a:pPr algn="ctr"/>
                      <a:r>
                        <a:rPr lang="pt-BR" sz="2000" b="1" dirty="0"/>
                        <a:t>CAPACIDADE</a:t>
                      </a:r>
                      <a:r>
                        <a:rPr lang="pt-BR" sz="2000" b="1" baseline="0" dirty="0"/>
                        <a:t> HOSPITALAR INSTALADA</a:t>
                      </a:r>
                      <a:endParaRPr lang="pt-BR" sz="2000" b="1"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0"/>
                  </a:ext>
                </a:extLst>
              </a:tr>
            </a:tbl>
          </a:graphicData>
        </a:graphic>
      </p:graphicFrame>
      <p:sp>
        <p:nvSpPr>
          <p:cNvPr id="28" name="Retângulo de cantos arredondados 27"/>
          <p:cNvSpPr/>
          <p:nvPr/>
        </p:nvSpPr>
        <p:spPr>
          <a:xfrm rot="16200000">
            <a:off x="-673713" y="4013863"/>
            <a:ext cx="4326743" cy="798824"/>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29" name="CaixaDeTexto 28"/>
          <p:cNvSpPr txBox="1"/>
          <p:nvPr/>
        </p:nvSpPr>
        <p:spPr>
          <a:xfrm rot="16200000">
            <a:off x="-653920" y="4039539"/>
            <a:ext cx="4287156" cy="707886"/>
          </a:xfrm>
          <a:prstGeom prst="rect">
            <a:avLst/>
          </a:prstGeom>
          <a:noFill/>
        </p:spPr>
        <p:txBody>
          <a:bodyPr wrap="square" rtlCol="0">
            <a:spAutoFit/>
          </a:bodyPr>
          <a:lstStyle/>
          <a:p>
            <a:pPr algn="ctr"/>
            <a:r>
              <a:rPr lang="pt-BR" sz="2000" b="1" dirty="0">
                <a:latin typeface="Calibri" panose="020F0502020204030204" pitchFamily="34" charset="0"/>
                <a:cs typeface="Calibri" panose="020F0502020204030204" pitchFamily="34" charset="0"/>
              </a:rPr>
              <a:t>Bandeira de classificação de risco da última semana epidemiológica</a:t>
            </a:r>
          </a:p>
        </p:txBody>
      </p:sp>
    </p:spTree>
    <p:extLst>
      <p:ext uri="{BB962C8B-B14F-4D97-AF65-F5344CB8AC3E}">
        <p14:creationId xmlns:p14="http://schemas.microsoft.com/office/powerpoint/2010/main" val="145713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2" name="Diagrama 1"/>
          <p:cNvGraphicFramePr/>
          <p:nvPr>
            <p:extLst>
              <p:ext uri="{D42A27DB-BD31-4B8C-83A1-F6EECF244321}">
                <p14:modId xmlns:p14="http://schemas.microsoft.com/office/powerpoint/2010/main" val="3922524336"/>
              </p:ext>
            </p:extLst>
          </p:nvPr>
        </p:nvGraphicFramePr>
        <p:xfrm>
          <a:off x="2032000" y="2166425"/>
          <a:ext cx="8128000" cy="4501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Retângulo 23"/>
          <p:cNvSpPr/>
          <p:nvPr/>
        </p:nvSpPr>
        <p:spPr>
          <a:xfrm>
            <a:off x="192258" y="464048"/>
            <a:ext cx="6096000" cy="954107"/>
          </a:xfrm>
          <a:prstGeom prst="rect">
            <a:avLst/>
          </a:prstGeom>
        </p:spPr>
        <p:txBody>
          <a:bodyPr>
            <a:spAutoFit/>
          </a:bodyPr>
          <a:lstStyle/>
          <a:p>
            <a:r>
              <a:rPr lang="en-US" sz="2800" b="1" dirty="0"/>
              <a:t>BANDEIRAS PARA</a:t>
            </a:r>
            <a:br>
              <a:rPr lang="en-US" sz="2800" b="1" dirty="0">
                <a:solidFill>
                  <a:schemeClr val="accent2">
                    <a:lumMod val="75000"/>
                  </a:schemeClr>
                </a:solidFill>
              </a:rPr>
            </a:br>
            <a:r>
              <a:rPr lang="en-US" sz="2800" b="1" dirty="0">
                <a:solidFill>
                  <a:schemeClr val="accent5">
                    <a:lumMod val="75000"/>
                  </a:schemeClr>
                </a:solidFill>
              </a:rPr>
              <a:t>TRANSIÇÃO DE FASES</a:t>
            </a:r>
            <a:endParaRPr lang="pt-BR" sz="2800" b="1" dirty="0">
              <a:solidFill>
                <a:schemeClr val="accent5">
                  <a:lumMod val="75000"/>
                </a:schemeClr>
              </a:solidFill>
            </a:endParaRPr>
          </a:p>
        </p:txBody>
      </p:sp>
      <p:graphicFrame>
        <p:nvGraphicFramePr>
          <p:cNvPr id="26" name="Tabela 25"/>
          <p:cNvGraphicFramePr>
            <a:graphicFrameLocks noGrp="1"/>
          </p:cNvGraphicFramePr>
          <p:nvPr>
            <p:extLst>
              <p:ext uri="{D42A27DB-BD31-4B8C-83A1-F6EECF244321}">
                <p14:modId xmlns:p14="http://schemas.microsoft.com/office/powerpoint/2010/main" val="2312407101"/>
              </p:ext>
            </p:extLst>
          </p:nvPr>
        </p:nvGraphicFramePr>
        <p:xfrm>
          <a:off x="2021058" y="1577796"/>
          <a:ext cx="8128000" cy="396240"/>
        </p:xfrm>
        <a:graphic>
          <a:graphicData uri="http://schemas.openxmlformats.org/drawingml/2006/table">
            <a:tbl>
              <a:tblPr firstRow="1" bandRow="1">
                <a:tableStyleId>{41F4566D-68FE-41B7-A586-A80130BEA657}</a:tableStyleId>
              </a:tblPr>
              <a:tblGrid>
                <a:gridCol w="8128000">
                  <a:extLst>
                    <a:ext uri="{9D8B030D-6E8A-4147-A177-3AD203B41FA5}">
                      <a16:colId xmlns:a16="http://schemas.microsoft.com/office/drawing/2014/main" val="20000"/>
                    </a:ext>
                  </a:extLst>
                </a:gridCol>
              </a:tblGrid>
              <a:tr h="370840">
                <a:tc>
                  <a:txBody>
                    <a:bodyPr/>
                    <a:lstStyle/>
                    <a:p>
                      <a:pPr algn="ctr"/>
                      <a:r>
                        <a:rPr lang="pt-BR" sz="2000" b="1" dirty="0"/>
                        <a:t>EVOLUÇÃO DOS ÓBITOS POR SEMANA EPIDEMIOLÓGICA</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0"/>
                  </a:ext>
                </a:extLst>
              </a:tr>
            </a:tbl>
          </a:graphicData>
        </a:graphic>
      </p:graphicFrame>
      <p:grpSp>
        <p:nvGrpSpPr>
          <p:cNvPr id="14" name="Grupo 13"/>
          <p:cNvGrpSpPr/>
          <p:nvPr/>
        </p:nvGrpSpPr>
        <p:grpSpPr>
          <a:xfrm rot="16200000">
            <a:off x="-645714" y="4041862"/>
            <a:ext cx="4294190" cy="798824"/>
            <a:chOff x="25394" y="0"/>
            <a:chExt cx="3913188" cy="4501660"/>
          </a:xfrm>
        </p:grpSpPr>
        <p:sp>
          <p:nvSpPr>
            <p:cNvPr id="15" name="Retângulo de cantos arredondados 14"/>
            <p:cNvSpPr/>
            <p:nvPr/>
          </p:nvSpPr>
          <p:spPr>
            <a:xfrm>
              <a:off x="25394" y="0"/>
              <a:ext cx="3913187" cy="450166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6" name="Retângulo 15"/>
            <p:cNvSpPr/>
            <p:nvPr/>
          </p:nvSpPr>
          <p:spPr>
            <a:xfrm>
              <a:off x="25395" y="1575575"/>
              <a:ext cx="3913187" cy="1350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a:latin typeface="Calibri" panose="020F0502020204030204" pitchFamily="34" charset="0"/>
                  <a:cs typeface="Calibri" panose="020F0502020204030204" pitchFamily="34" charset="0"/>
                </a:rPr>
                <a:t>Bandeira de classificação de risco da última semana epidemiológica</a:t>
              </a:r>
              <a:endParaRPr lang="pt-BR" sz="2000" kern="1200" dirty="0"/>
            </a:p>
          </p:txBody>
        </p:sp>
      </p:grpSp>
    </p:spTree>
    <p:extLst>
      <p:ext uri="{BB962C8B-B14F-4D97-AF65-F5344CB8AC3E}">
        <p14:creationId xmlns:p14="http://schemas.microsoft.com/office/powerpoint/2010/main" val="179332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2" name="Diagrama 1"/>
          <p:cNvGraphicFramePr/>
          <p:nvPr>
            <p:extLst>
              <p:ext uri="{D42A27DB-BD31-4B8C-83A1-F6EECF244321}">
                <p14:modId xmlns:p14="http://schemas.microsoft.com/office/powerpoint/2010/main" val="630704178"/>
              </p:ext>
            </p:extLst>
          </p:nvPr>
        </p:nvGraphicFramePr>
        <p:xfrm>
          <a:off x="2032000" y="2166425"/>
          <a:ext cx="8128000" cy="4501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Retângulo 23"/>
          <p:cNvSpPr/>
          <p:nvPr/>
        </p:nvSpPr>
        <p:spPr>
          <a:xfrm>
            <a:off x="145366" y="452326"/>
            <a:ext cx="6096000" cy="954107"/>
          </a:xfrm>
          <a:prstGeom prst="rect">
            <a:avLst/>
          </a:prstGeom>
        </p:spPr>
        <p:txBody>
          <a:bodyPr>
            <a:spAutoFit/>
          </a:bodyPr>
          <a:lstStyle/>
          <a:p>
            <a:r>
              <a:rPr lang="en-US" sz="2800" b="1" dirty="0"/>
              <a:t>BANDEIRAS PARA</a:t>
            </a:r>
            <a:br>
              <a:rPr lang="en-US" sz="2800" b="1" dirty="0">
                <a:solidFill>
                  <a:schemeClr val="accent2">
                    <a:lumMod val="75000"/>
                  </a:schemeClr>
                </a:solidFill>
              </a:rPr>
            </a:br>
            <a:r>
              <a:rPr lang="en-US" sz="2800" b="1" dirty="0">
                <a:solidFill>
                  <a:schemeClr val="accent5">
                    <a:lumMod val="75000"/>
                  </a:schemeClr>
                </a:solidFill>
              </a:rPr>
              <a:t>TRANSIÇÃO DE FASES</a:t>
            </a:r>
            <a:endParaRPr lang="pt-BR" sz="2800" b="1" dirty="0">
              <a:solidFill>
                <a:schemeClr val="accent5">
                  <a:lumMod val="75000"/>
                </a:schemeClr>
              </a:solidFill>
            </a:endParaRPr>
          </a:p>
        </p:txBody>
      </p:sp>
      <p:graphicFrame>
        <p:nvGraphicFramePr>
          <p:cNvPr id="26" name="Tabela 25"/>
          <p:cNvGraphicFramePr>
            <a:graphicFrameLocks noGrp="1"/>
          </p:cNvGraphicFramePr>
          <p:nvPr>
            <p:extLst>
              <p:ext uri="{D42A27DB-BD31-4B8C-83A1-F6EECF244321}">
                <p14:modId xmlns:p14="http://schemas.microsoft.com/office/powerpoint/2010/main" val="2288821489"/>
              </p:ext>
            </p:extLst>
          </p:nvPr>
        </p:nvGraphicFramePr>
        <p:xfrm>
          <a:off x="2021058" y="1577796"/>
          <a:ext cx="8128000" cy="396240"/>
        </p:xfrm>
        <a:graphic>
          <a:graphicData uri="http://schemas.openxmlformats.org/drawingml/2006/table">
            <a:tbl>
              <a:tblPr firstRow="1" bandRow="1">
                <a:tableStyleId>{41F4566D-68FE-41B7-A586-A80130BEA657}</a:tableStyleId>
              </a:tblPr>
              <a:tblGrid>
                <a:gridCol w="8128000">
                  <a:extLst>
                    <a:ext uri="{9D8B030D-6E8A-4147-A177-3AD203B41FA5}">
                      <a16:colId xmlns:a16="http://schemas.microsoft.com/office/drawing/2014/main" val="20000"/>
                    </a:ext>
                  </a:extLst>
                </a:gridCol>
              </a:tblGrid>
              <a:tr h="370840">
                <a:tc>
                  <a:txBody>
                    <a:bodyPr/>
                    <a:lstStyle/>
                    <a:p>
                      <a:pPr algn="ctr"/>
                      <a:r>
                        <a:rPr lang="pt-BR" sz="2000" b="1" dirty="0"/>
                        <a:t>TAXA DE CRESCIMENTO COVID-19</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0"/>
                  </a:ext>
                </a:extLst>
              </a:tr>
            </a:tbl>
          </a:graphicData>
        </a:graphic>
      </p:graphicFrame>
      <p:grpSp>
        <p:nvGrpSpPr>
          <p:cNvPr id="14" name="Grupo 13"/>
          <p:cNvGrpSpPr/>
          <p:nvPr/>
        </p:nvGrpSpPr>
        <p:grpSpPr>
          <a:xfrm rot="16200000">
            <a:off x="-645714" y="4041862"/>
            <a:ext cx="4294190" cy="798824"/>
            <a:chOff x="25394" y="0"/>
            <a:chExt cx="3913188" cy="4501660"/>
          </a:xfrm>
        </p:grpSpPr>
        <p:sp>
          <p:nvSpPr>
            <p:cNvPr id="15" name="Retângulo de cantos arredondados 14"/>
            <p:cNvSpPr/>
            <p:nvPr/>
          </p:nvSpPr>
          <p:spPr>
            <a:xfrm>
              <a:off x="25394" y="0"/>
              <a:ext cx="3913187" cy="450166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6" name="Retângulo 15"/>
            <p:cNvSpPr/>
            <p:nvPr/>
          </p:nvSpPr>
          <p:spPr>
            <a:xfrm>
              <a:off x="25395" y="1575575"/>
              <a:ext cx="3913187" cy="1350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a:latin typeface="Calibri" panose="020F0502020204030204" pitchFamily="34" charset="0"/>
                  <a:cs typeface="Calibri" panose="020F0502020204030204" pitchFamily="34" charset="0"/>
                </a:rPr>
                <a:t>Bandeira de classificação de risco da última semana epidemiológica</a:t>
              </a:r>
              <a:endParaRPr lang="pt-BR" sz="2000" kern="1200" dirty="0"/>
            </a:p>
          </p:txBody>
        </p:sp>
      </p:grpSp>
    </p:spTree>
    <p:extLst>
      <p:ext uri="{BB962C8B-B14F-4D97-AF65-F5344CB8AC3E}">
        <p14:creationId xmlns:p14="http://schemas.microsoft.com/office/powerpoint/2010/main" val="287375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95;p3"/>
          <p:cNvSpPr txBox="1"/>
          <p:nvPr/>
        </p:nvSpPr>
        <p:spPr>
          <a:xfrm>
            <a:off x="371130" y="6536510"/>
            <a:ext cx="3764772"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Fonte: SESAU/AL. Elaborado por SEPLAG/AL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99;p3"/>
          <p:cNvSpPr txBox="1"/>
          <p:nvPr/>
        </p:nvSpPr>
        <p:spPr>
          <a:xfrm>
            <a:off x="0" y="178868"/>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3200" b="1" i="0" u="none" strike="noStrike" kern="0" cap="none" spc="0" normalizeH="0" baseline="0" noProof="0" dirty="0">
                <a:ln>
                  <a:noFill/>
                </a:ln>
                <a:solidFill>
                  <a:schemeClr val="tx1"/>
                </a:solidFill>
                <a:effectLst/>
                <a:uLnTx/>
                <a:uFillTx/>
                <a:latin typeface="Arial"/>
                <a:cs typeface="Arial"/>
                <a:sym typeface="Arial"/>
              </a:rPr>
              <a:t>Evolução histórica dos indicadores</a:t>
            </a:r>
            <a:endParaRPr kumimoji="0" sz="1600" b="0" i="0" u="none" strike="noStrike" kern="0" cap="none" spc="0" normalizeH="0" baseline="0" noProof="0" dirty="0">
              <a:ln>
                <a:noFill/>
              </a:ln>
              <a:solidFill>
                <a:schemeClr val="tx1"/>
              </a:solidFill>
              <a:effectLst/>
              <a:uLnTx/>
              <a:uFillTx/>
              <a:latin typeface="Arial"/>
              <a:cs typeface="Arial"/>
              <a:sym typeface="Arial"/>
            </a:endParaRPr>
          </a:p>
        </p:txBody>
      </p:sp>
      <p:graphicFrame>
        <p:nvGraphicFramePr>
          <p:cNvPr id="7" name="Gráfico 6">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3096568184"/>
              </p:ext>
            </p:extLst>
          </p:nvPr>
        </p:nvGraphicFramePr>
        <p:xfrm>
          <a:off x="1270467" y="762377"/>
          <a:ext cx="9651066" cy="60231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1984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95;p3"/>
          <p:cNvSpPr txBox="1"/>
          <p:nvPr/>
        </p:nvSpPr>
        <p:spPr>
          <a:xfrm>
            <a:off x="371130" y="6536510"/>
            <a:ext cx="3764772"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Fonte: SESAU/AL. Elaborado por SEPLAG/AL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99;p3"/>
          <p:cNvSpPr txBox="1"/>
          <p:nvPr/>
        </p:nvSpPr>
        <p:spPr>
          <a:xfrm>
            <a:off x="0" y="178868"/>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3200" b="1" i="0" u="none" strike="noStrike" kern="0" cap="none" spc="0" normalizeH="0" baseline="0" noProof="0" dirty="0">
                <a:ln>
                  <a:noFill/>
                </a:ln>
                <a:solidFill>
                  <a:schemeClr val="tx1"/>
                </a:solidFill>
                <a:effectLst/>
                <a:uLnTx/>
                <a:uFillTx/>
                <a:latin typeface="Arial"/>
                <a:cs typeface="Arial"/>
                <a:sym typeface="Arial"/>
              </a:rPr>
              <a:t>Evolução histórica dos indicadores</a:t>
            </a:r>
            <a:endParaRPr kumimoji="0" sz="1600" b="0" i="0" u="none" strike="noStrike" kern="0" cap="none" spc="0" normalizeH="0" baseline="0" noProof="0" dirty="0">
              <a:ln>
                <a:noFill/>
              </a:ln>
              <a:solidFill>
                <a:schemeClr val="tx1"/>
              </a:solidFill>
              <a:effectLst/>
              <a:uLnTx/>
              <a:uFillTx/>
              <a:latin typeface="Arial"/>
              <a:cs typeface="Arial"/>
              <a:sym typeface="Arial"/>
            </a:endParaRPr>
          </a:p>
        </p:txBody>
      </p:sp>
      <p:graphicFrame>
        <p:nvGraphicFramePr>
          <p:cNvPr id="7" name="Gráfico 6">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3436500016"/>
              </p:ext>
            </p:extLst>
          </p:nvPr>
        </p:nvGraphicFramePr>
        <p:xfrm>
          <a:off x="1270467" y="762377"/>
          <a:ext cx="9651066" cy="60231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772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p:nvPr/>
        </p:nvSpPr>
        <p:spPr>
          <a:xfrm>
            <a:off x="7366950" y="5456516"/>
            <a:ext cx="4787700" cy="140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95;p3"/>
          <p:cNvSpPr txBox="1"/>
          <p:nvPr/>
        </p:nvSpPr>
        <p:spPr>
          <a:xfrm>
            <a:off x="371130" y="6536510"/>
            <a:ext cx="3764772"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Arial"/>
                <a:ea typeface="Arial"/>
                <a:cs typeface="Arial"/>
                <a:sym typeface="Arial"/>
              </a:rPr>
              <a:t>Fonte: SESAU/AL. Elaborado por SEPLAG/AL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99;p3"/>
          <p:cNvSpPr txBox="1"/>
          <p:nvPr/>
        </p:nvSpPr>
        <p:spPr>
          <a:xfrm>
            <a:off x="0" y="178868"/>
            <a:ext cx="12192000" cy="8325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pt-BR" sz="3200" b="1" i="0" u="none" strike="noStrike" kern="0" cap="none" spc="0" normalizeH="0" baseline="0" noProof="0" dirty="0">
                <a:ln>
                  <a:noFill/>
                </a:ln>
                <a:solidFill>
                  <a:schemeClr val="tx1"/>
                </a:solidFill>
                <a:effectLst/>
                <a:uLnTx/>
                <a:uFillTx/>
                <a:latin typeface="Arial"/>
                <a:cs typeface="Arial"/>
                <a:sym typeface="Arial"/>
              </a:rPr>
              <a:t>Evolução histórica dos indicadores</a:t>
            </a:r>
            <a:endParaRPr kumimoji="0" sz="1600" b="0" i="0" u="none" strike="noStrike" kern="0" cap="none" spc="0" normalizeH="0" baseline="0" noProof="0" dirty="0">
              <a:ln>
                <a:noFill/>
              </a:ln>
              <a:solidFill>
                <a:schemeClr val="tx1"/>
              </a:solidFill>
              <a:effectLst/>
              <a:uLnTx/>
              <a:uFillTx/>
              <a:latin typeface="Arial"/>
              <a:cs typeface="Arial"/>
              <a:sym typeface="Arial"/>
            </a:endParaRPr>
          </a:p>
        </p:txBody>
      </p:sp>
      <p:graphicFrame>
        <p:nvGraphicFramePr>
          <p:cNvPr id="6" name="Gráfico 5">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680444403"/>
              </p:ext>
            </p:extLst>
          </p:nvPr>
        </p:nvGraphicFramePr>
        <p:xfrm>
          <a:off x="1270467" y="790307"/>
          <a:ext cx="9651066" cy="60231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4863889"/>
      </p:ext>
    </p:extLst>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1695</TotalTime>
  <Words>5889</Words>
  <Application>Microsoft Office PowerPoint</Application>
  <PresentationFormat>Widescreen</PresentationFormat>
  <Paragraphs>511</Paragraphs>
  <Slides>20</Slides>
  <Notes>17</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20</vt:i4>
      </vt:variant>
    </vt:vector>
  </HeadingPairs>
  <TitlesOfParts>
    <vt:vector size="23" baseType="lpstr">
      <vt:lpstr>Calibri</vt:lpstr>
      <vt:lpstr>Arial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Igor Gouveia</dc:creator>
  <cp:lastModifiedBy>Heitor Mesquita</cp:lastModifiedBy>
  <cp:revision>139</cp:revision>
  <dcterms:created xsi:type="dcterms:W3CDTF">2019-05-17T14:36:16Z</dcterms:created>
  <dcterms:modified xsi:type="dcterms:W3CDTF">2021-05-11T19:07:01Z</dcterms:modified>
</cp:coreProperties>
</file>